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7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</p:sldIdLst>
  <p:sldSz cy="5143500" cx="9144000"/>
  <p:notesSz cx="6858000" cy="9144000"/>
  <p:embeddedFontLst>
    <p:embeddedFont>
      <p:font typeface="Nunito"/>
      <p:regular r:id="rId34"/>
      <p:bold r:id="rId35"/>
      <p:italic r:id="rId36"/>
      <p:boldItalic r:id="rId37"/>
    </p:embeddedFont>
    <p:embeddedFont>
      <p:font typeface="Lato"/>
      <p:regular r:id="rId38"/>
      <p:bold r:id="rId39"/>
      <p:italic r:id="rId40"/>
      <p:boldItalic r:id="rId41"/>
    </p:embeddedFont>
    <p:embeddedFont>
      <p:font typeface="Quicksand"/>
      <p:regular r:id="rId42"/>
      <p:bold r:id="rId43"/>
    </p:embeddedFont>
    <p:embeddedFont>
      <p:font typeface="Montagu Slab"/>
      <p:regular r:id="rId44"/>
      <p:bold r:id="rId4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Lato-italic.fntdata"/><Relationship Id="rId20" Type="http://schemas.openxmlformats.org/officeDocument/2006/relationships/slide" Target="slides/slide15.xml"/><Relationship Id="rId42" Type="http://schemas.openxmlformats.org/officeDocument/2006/relationships/font" Target="fonts/Quicksand-regular.fntdata"/><Relationship Id="rId41" Type="http://schemas.openxmlformats.org/officeDocument/2006/relationships/font" Target="fonts/Lato-boldItalic.fntdata"/><Relationship Id="rId22" Type="http://schemas.openxmlformats.org/officeDocument/2006/relationships/slide" Target="slides/slide17.xml"/><Relationship Id="rId44" Type="http://schemas.openxmlformats.org/officeDocument/2006/relationships/font" Target="fonts/MontaguSlab-regular.fntdata"/><Relationship Id="rId21" Type="http://schemas.openxmlformats.org/officeDocument/2006/relationships/slide" Target="slides/slide16.xml"/><Relationship Id="rId43" Type="http://schemas.openxmlformats.org/officeDocument/2006/relationships/font" Target="fonts/Quicksand-bold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45" Type="http://schemas.openxmlformats.org/officeDocument/2006/relationships/font" Target="fonts/MontaguSlab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Nunito-bold.fntdata"/><Relationship Id="rId12" Type="http://schemas.openxmlformats.org/officeDocument/2006/relationships/slide" Target="slides/slide7.xml"/><Relationship Id="rId34" Type="http://schemas.openxmlformats.org/officeDocument/2006/relationships/font" Target="fonts/Nunito-regular.fntdata"/><Relationship Id="rId15" Type="http://schemas.openxmlformats.org/officeDocument/2006/relationships/slide" Target="slides/slide10.xml"/><Relationship Id="rId37" Type="http://schemas.openxmlformats.org/officeDocument/2006/relationships/font" Target="fonts/Nunito-boldItalic.fntdata"/><Relationship Id="rId14" Type="http://schemas.openxmlformats.org/officeDocument/2006/relationships/slide" Target="slides/slide9.xml"/><Relationship Id="rId36" Type="http://schemas.openxmlformats.org/officeDocument/2006/relationships/font" Target="fonts/Nunito-italic.fntdata"/><Relationship Id="rId17" Type="http://schemas.openxmlformats.org/officeDocument/2006/relationships/slide" Target="slides/slide12.xml"/><Relationship Id="rId39" Type="http://schemas.openxmlformats.org/officeDocument/2006/relationships/font" Target="fonts/Lato-bold.fntdata"/><Relationship Id="rId16" Type="http://schemas.openxmlformats.org/officeDocument/2006/relationships/slide" Target="slides/slide11.xml"/><Relationship Id="rId38" Type="http://schemas.openxmlformats.org/officeDocument/2006/relationships/font" Target="fonts/Lato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2de9f77f3a2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2de9f77f3a2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2de9f77f3a2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2de9f77f3a2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2de9f77f3a2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2de9f77f3a2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2de761230bc_4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2de761230bc_4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2de9f77f3a2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2de9f77f3a2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2de9f77f3a2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2de9f77f3a2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2de9f77f3a2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2de9f77f3a2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2de9f77f3a2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2de9f77f3a2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2de9f77f3a2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2de9f77f3a2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2de761230bc_0_3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2de761230bc_0_3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2de45d2d51a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2de45d2d51a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2de45d2d51a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2de45d2d51a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2de45d2d51a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Google Shape;507;g2de45d2d51a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2de45d2d51a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2de45d2d51a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2deab420d8e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2deab420d8e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2de45d2d51a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2de45d2d51a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2de45d2d51a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2de45d2d51a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2de45d2d51a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2de45d2d51a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2de9f77f3a2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" name="Google Shape;543;g2de9f77f3a2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2de45d2d51a_0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2de45d2d51a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2de761230bc_4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2de761230bc_4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2de761230bc_4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2de761230bc_4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2de761230bc_4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2de761230bc_4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2de761230bc_4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2de761230bc_4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2de9f77f3a2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2de9f77f3a2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2de9f77f3a2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2de9f77f3a2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2de9f77f3a2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2de9f77f3a2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Relationship Id="rId5" Type="http://schemas.openxmlformats.org/officeDocument/2006/relationships/hyperlink" Target="http://bit.ly/2TtBDfr" TargetMode="Externa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2202650" y="2519926"/>
            <a:ext cx="4738800" cy="15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2202650" y="3998608"/>
            <a:ext cx="4738800" cy="3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grpSp>
        <p:nvGrpSpPr>
          <p:cNvPr id="12" name="Google Shape;12;p2"/>
          <p:cNvGrpSpPr/>
          <p:nvPr/>
        </p:nvGrpSpPr>
        <p:grpSpPr>
          <a:xfrm>
            <a:off x="-10525" y="-20610"/>
            <a:ext cx="9171900" cy="4849304"/>
            <a:chOff x="-10525" y="-20610"/>
            <a:chExt cx="9171900" cy="4849304"/>
          </a:xfrm>
        </p:grpSpPr>
        <p:grpSp>
          <p:nvGrpSpPr>
            <p:cNvPr id="13" name="Google Shape;13;p2"/>
            <p:cNvGrpSpPr/>
            <p:nvPr/>
          </p:nvGrpSpPr>
          <p:grpSpPr>
            <a:xfrm>
              <a:off x="720000" y="315012"/>
              <a:ext cx="7703748" cy="4513682"/>
              <a:chOff x="360000" y="315000"/>
              <a:chExt cx="8424000" cy="4828500"/>
            </a:xfrm>
          </p:grpSpPr>
          <p:cxnSp>
            <p:nvCxnSpPr>
              <p:cNvPr id="14" name="Google Shape;14;p2"/>
              <p:cNvCxnSpPr/>
              <p:nvPr/>
            </p:nvCxnSpPr>
            <p:spPr>
              <a:xfrm>
                <a:off x="360000" y="315000"/>
                <a:ext cx="0" cy="4828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5" name="Google Shape;15;p2"/>
              <p:cNvCxnSpPr/>
              <p:nvPr/>
            </p:nvCxnSpPr>
            <p:spPr>
              <a:xfrm>
                <a:off x="8784000" y="315000"/>
                <a:ext cx="0" cy="4828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16" name="Google Shape;16;p2"/>
            <p:cNvGrpSpPr/>
            <p:nvPr/>
          </p:nvGrpSpPr>
          <p:grpSpPr>
            <a:xfrm flipH="1" rot="10800000">
              <a:off x="1543997" y="-20610"/>
              <a:ext cx="6056014" cy="340409"/>
              <a:chOff x="360000" y="315000"/>
              <a:chExt cx="8424000" cy="4828500"/>
            </a:xfrm>
          </p:grpSpPr>
          <p:cxnSp>
            <p:nvCxnSpPr>
              <p:cNvPr id="17" name="Google Shape;17;p2"/>
              <p:cNvCxnSpPr/>
              <p:nvPr/>
            </p:nvCxnSpPr>
            <p:spPr>
              <a:xfrm>
                <a:off x="360000" y="315000"/>
                <a:ext cx="0" cy="4828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8" name="Google Shape;18;p2"/>
              <p:cNvCxnSpPr/>
              <p:nvPr/>
            </p:nvCxnSpPr>
            <p:spPr>
              <a:xfrm>
                <a:off x="8784000" y="315000"/>
                <a:ext cx="0" cy="4828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cxnSp>
          <p:nvCxnSpPr>
            <p:cNvPr id="19" name="Google Shape;19;p2"/>
            <p:cNvCxnSpPr/>
            <p:nvPr/>
          </p:nvCxnSpPr>
          <p:spPr>
            <a:xfrm>
              <a:off x="-10525" y="4823700"/>
              <a:ext cx="91719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0" name="Google Shape;20;p2"/>
            <p:cNvCxnSpPr/>
            <p:nvPr/>
          </p:nvCxnSpPr>
          <p:spPr>
            <a:xfrm>
              <a:off x="-10525" y="319800"/>
              <a:ext cx="91719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CUSTOM_5_1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/>
          <p:cNvSpPr txBox="1"/>
          <p:nvPr>
            <p:ph type="title"/>
          </p:nvPr>
        </p:nvSpPr>
        <p:spPr>
          <a:xfrm>
            <a:off x="720000" y="445025"/>
            <a:ext cx="3445200" cy="11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sp>
        <p:nvSpPr>
          <p:cNvPr id="137" name="Google Shape;137;p11"/>
          <p:cNvSpPr txBox="1"/>
          <p:nvPr>
            <p:ph idx="2" type="title"/>
          </p:nvPr>
        </p:nvSpPr>
        <p:spPr>
          <a:xfrm>
            <a:off x="720000" y="1944563"/>
            <a:ext cx="1978200" cy="4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38" name="Google Shape;138;p11"/>
          <p:cNvSpPr txBox="1"/>
          <p:nvPr>
            <p:ph idx="1" type="subTitle"/>
          </p:nvPr>
        </p:nvSpPr>
        <p:spPr>
          <a:xfrm>
            <a:off x="720000" y="2378699"/>
            <a:ext cx="1978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9" name="Google Shape;139;p11"/>
          <p:cNvSpPr txBox="1"/>
          <p:nvPr>
            <p:ph idx="3" type="title"/>
          </p:nvPr>
        </p:nvSpPr>
        <p:spPr>
          <a:xfrm>
            <a:off x="3044278" y="1944563"/>
            <a:ext cx="1978200" cy="4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40" name="Google Shape;140;p11"/>
          <p:cNvSpPr txBox="1"/>
          <p:nvPr>
            <p:ph idx="4" type="subTitle"/>
          </p:nvPr>
        </p:nvSpPr>
        <p:spPr>
          <a:xfrm>
            <a:off x="3044277" y="2378699"/>
            <a:ext cx="1978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41" name="Google Shape;141;p11"/>
          <p:cNvSpPr txBox="1"/>
          <p:nvPr>
            <p:ph idx="5" type="title"/>
          </p:nvPr>
        </p:nvSpPr>
        <p:spPr>
          <a:xfrm>
            <a:off x="720000" y="3261788"/>
            <a:ext cx="1978200" cy="4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42" name="Google Shape;142;p11"/>
          <p:cNvSpPr txBox="1"/>
          <p:nvPr>
            <p:ph idx="6" type="subTitle"/>
          </p:nvPr>
        </p:nvSpPr>
        <p:spPr>
          <a:xfrm>
            <a:off x="720000" y="3695913"/>
            <a:ext cx="1978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43" name="Google Shape;143;p11"/>
          <p:cNvSpPr txBox="1"/>
          <p:nvPr>
            <p:ph idx="7" type="title"/>
          </p:nvPr>
        </p:nvSpPr>
        <p:spPr>
          <a:xfrm>
            <a:off x="3044278" y="3261788"/>
            <a:ext cx="1978200" cy="4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44" name="Google Shape;144;p11"/>
          <p:cNvSpPr txBox="1"/>
          <p:nvPr>
            <p:ph idx="8" type="subTitle"/>
          </p:nvPr>
        </p:nvSpPr>
        <p:spPr>
          <a:xfrm>
            <a:off x="3044277" y="3695913"/>
            <a:ext cx="1978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45" name="Google Shape;145;p11"/>
          <p:cNvSpPr txBox="1"/>
          <p:nvPr>
            <p:ph idx="12" type="sldNum"/>
          </p:nvPr>
        </p:nvSpPr>
        <p:spPr>
          <a:xfrm>
            <a:off x="8783998" y="4828501"/>
            <a:ext cx="360000" cy="31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46" name="Google Shape;146;p11"/>
          <p:cNvGrpSpPr/>
          <p:nvPr/>
        </p:nvGrpSpPr>
        <p:grpSpPr>
          <a:xfrm>
            <a:off x="-10525" y="319800"/>
            <a:ext cx="9171900" cy="4503900"/>
            <a:chOff x="-10525" y="319800"/>
            <a:chExt cx="9171900" cy="4503900"/>
          </a:xfrm>
        </p:grpSpPr>
        <p:cxnSp>
          <p:nvCxnSpPr>
            <p:cNvPr id="147" name="Google Shape;147;p11"/>
            <p:cNvCxnSpPr/>
            <p:nvPr/>
          </p:nvCxnSpPr>
          <p:spPr>
            <a:xfrm>
              <a:off x="-10525" y="4823700"/>
              <a:ext cx="91719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8" name="Google Shape;148;p11"/>
            <p:cNvCxnSpPr/>
            <p:nvPr/>
          </p:nvCxnSpPr>
          <p:spPr>
            <a:xfrm>
              <a:off x="-10525" y="319800"/>
              <a:ext cx="91719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_1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2"/>
          <p:cNvSpPr txBox="1"/>
          <p:nvPr>
            <p:ph type="title"/>
          </p:nvPr>
        </p:nvSpPr>
        <p:spPr>
          <a:xfrm>
            <a:off x="1044825" y="434507"/>
            <a:ext cx="7054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sp>
        <p:nvSpPr>
          <p:cNvPr id="151" name="Google Shape;151;p12"/>
          <p:cNvSpPr txBox="1"/>
          <p:nvPr>
            <p:ph idx="12" type="sldNum"/>
          </p:nvPr>
        </p:nvSpPr>
        <p:spPr>
          <a:xfrm>
            <a:off x="8783998" y="4828501"/>
            <a:ext cx="360000" cy="31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52" name="Google Shape;152;p12"/>
          <p:cNvGrpSpPr/>
          <p:nvPr/>
        </p:nvGrpSpPr>
        <p:grpSpPr>
          <a:xfrm>
            <a:off x="0" y="315012"/>
            <a:ext cx="9144000" cy="4513682"/>
            <a:chOff x="0" y="315012"/>
            <a:chExt cx="9144000" cy="4513682"/>
          </a:xfrm>
        </p:grpSpPr>
        <p:cxnSp>
          <p:nvCxnSpPr>
            <p:cNvPr id="153" name="Google Shape;153;p12"/>
            <p:cNvCxnSpPr/>
            <p:nvPr/>
          </p:nvCxnSpPr>
          <p:spPr>
            <a:xfrm>
              <a:off x="0" y="4823700"/>
              <a:ext cx="91440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154" name="Google Shape;154;p12"/>
            <p:cNvGrpSpPr/>
            <p:nvPr/>
          </p:nvGrpSpPr>
          <p:grpSpPr>
            <a:xfrm>
              <a:off x="720000" y="315012"/>
              <a:ext cx="7703748" cy="4513682"/>
              <a:chOff x="360000" y="315000"/>
              <a:chExt cx="8424000" cy="4828500"/>
            </a:xfrm>
          </p:grpSpPr>
          <p:cxnSp>
            <p:nvCxnSpPr>
              <p:cNvPr id="155" name="Google Shape;155;p12"/>
              <p:cNvCxnSpPr/>
              <p:nvPr/>
            </p:nvCxnSpPr>
            <p:spPr>
              <a:xfrm>
                <a:off x="360000" y="315000"/>
                <a:ext cx="0" cy="4828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56" name="Google Shape;156;p12"/>
              <p:cNvCxnSpPr/>
              <p:nvPr/>
            </p:nvCxnSpPr>
            <p:spPr>
              <a:xfrm>
                <a:off x="8784000" y="315000"/>
                <a:ext cx="0" cy="4828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cxnSp>
          <p:nvCxnSpPr>
            <p:cNvPr id="157" name="Google Shape;157;p12"/>
            <p:cNvCxnSpPr/>
            <p:nvPr/>
          </p:nvCxnSpPr>
          <p:spPr>
            <a:xfrm>
              <a:off x="0" y="324325"/>
              <a:ext cx="91440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2_1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sp>
        <p:nvSpPr>
          <p:cNvPr id="160" name="Google Shape;160;p13"/>
          <p:cNvSpPr txBox="1"/>
          <p:nvPr>
            <p:ph idx="12" type="sldNum"/>
          </p:nvPr>
        </p:nvSpPr>
        <p:spPr>
          <a:xfrm>
            <a:off x="8783998" y="4828501"/>
            <a:ext cx="360000" cy="31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61" name="Google Shape;161;p13"/>
          <p:cNvGrpSpPr/>
          <p:nvPr/>
        </p:nvGrpSpPr>
        <p:grpSpPr>
          <a:xfrm>
            <a:off x="0" y="0"/>
            <a:ext cx="9159900" cy="5143500"/>
            <a:chOff x="0" y="0"/>
            <a:chExt cx="9159900" cy="5143500"/>
          </a:xfrm>
        </p:grpSpPr>
        <p:cxnSp>
          <p:nvCxnSpPr>
            <p:cNvPr id="162" name="Google Shape;162;p13"/>
            <p:cNvCxnSpPr/>
            <p:nvPr/>
          </p:nvCxnSpPr>
          <p:spPr>
            <a:xfrm>
              <a:off x="0" y="4823700"/>
              <a:ext cx="91599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163" name="Google Shape;163;p13"/>
            <p:cNvGrpSpPr/>
            <p:nvPr/>
          </p:nvGrpSpPr>
          <p:grpSpPr>
            <a:xfrm flipH="1" rot="10800000">
              <a:off x="360000" y="0"/>
              <a:ext cx="8424000" cy="5143500"/>
              <a:chOff x="360000" y="0"/>
              <a:chExt cx="8424000" cy="5143500"/>
            </a:xfrm>
          </p:grpSpPr>
          <p:cxnSp>
            <p:nvCxnSpPr>
              <p:cNvPr id="164" name="Google Shape;164;p13"/>
              <p:cNvCxnSpPr/>
              <p:nvPr/>
            </p:nvCxnSpPr>
            <p:spPr>
              <a:xfrm>
                <a:off x="360000" y="0"/>
                <a:ext cx="0" cy="5143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65" name="Google Shape;165;p13"/>
              <p:cNvCxnSpPr/>
              <p:nvPr/>
            </p:nvCxnSpPr>
            <p:spPr>
              <a:xfrm>
                <a:off x="8784000" y="0"/>
                <a:ext cx="0" cy="5143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11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4"/>
          <p:cNvSpPr txBox="1"/>
          <p:nvPr>
            <p:ph type="title"/>
          </p:nvPr>
        </p:nvSpPr>
        <p:spPr>
          <a:xfrm>
            <a:off x="3996975" y="808250"/>
            <a:ext cx="4290300" cy="6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800"/>
              <a:buNone/>
              <a:defRPr sz="4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168" name="Google Shape;168;p14"/>
          <p:cNvSpPr txBox="1"/>
          <p:nvPr>
            <p:ph idx="1" type="subTitle"/>
          </p:nvPr>
        </p:nvSpPr>
        <p:spPr>
          <a:xfrm>
            <a:off x="3997085" y="1525754"/>
            <a:ext cx="4290300" cy="35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69" name="Google Shape;169;p14"/>
          <p:cNvSpPr txBox="1"/>
          <p:nvPr>
            <p:ph idx="2" type="title"/>
          </p:nvPr>
        </p:nvSpPr>
        <p:spPr>
          <a:xfrm>
            <a:off x="3996975" y="2002800"/>
            <a:ext cx="4290300" cy="6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800"/>
              <a:buNone/>
              <a:defRPr sz="4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170" name="Google Shape;170;p14"/>
          <p:cNvSpPr txBox="1"/>
          <p:nvPr>
            <p:ph idx="3" type="subTitle"/>
          </p:nvPr>
        </p:nvSpPr>
        <p:spPr>
          <a:xfrm>
            <a:off x="3997085" y="2717052"/>
            <a:ext cx="4290300" cy="35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71" name="Google Shape;171;p14"/>
          <p:cNvSpPr txBox="1"/>
          <p:nvPr>
            <p:ph idx="4" type="title"/>
          </p:nvPr>
        </p:nvSpPr>
        <p:spPr>
          <a:xfrm>
            <a:off x="3996975" y="3197329"/>
            <a:ext cx="4290300" cy="6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800"/>
              <a:buNone/>
              <a:defRPr sz="4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172" name="Google Shape;172;p14"/>
          <p:cNvSpPr txBox="1"/>
          <p:nvPr>
            <p:ph idx="5" type="subTitle"/>
          </p:nvPr>
        </p:nvSpPr>
        <p:spPr>
          <a:xfrm>
            <a:off x="3997085" y="3908349"/>
            <a:ext cx="4290300" cy="35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73" name="Google Shape;173;p14"/>
          <p:cNvSpPr txBox="1"/>
          <p:nvPr>
            <p:ph idx="12" type="sldNum"/>
          </p:nvPr>
        </p:nvSpPr>
        <p:spPr>
          <a:xfrm>
            <a:off x="8783998" y="4828501"/>
            <a:ext cx="360000" cy="31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74" name="Google Shape;174;p14"/>
          <p:cNvGrpSpPr/>
          <p:nvPr/>
        </p:nvGrpSpPr>
        <p:grpSpPr>
          <a:xfrm>
            <a:off x="0" y="0"/>
            <a:ext cx="9159900" cy="5143500"/>
            <a:chOff x="0" y="0"/>
            <a:chExt cx="9159900" cy="5143500"/>
          </a:xfrm>
        </p:grpSpPr>
        <p:grpSp>
          <p:nvGrpSpPr>
            <p:cNvPr id="175" name="Google Shape;175;p14"/>
            <p:cNvGrpSpPr/>
            <p:nvPr/>
          </p:nvGrpSpPr>
          <p:grpSpPr>
            <a:xfrm>
              <a:off x="0" y="0"/>
              <a:ext cx="9159900" cy="5143500"/>
              <a:chOff x="0" y="0"/>
              <a:chExt cx="9159900" cy="5143500"/>
            </a:xfrm>
          </p:grpSpPr>
          <p:cxnSp>
            <p:nvCxnSpPr>
              <p:cNvPr id="176" name="Google Shape;176;p14"/>
              <p:cNvCxnSpPr/>
              <p:nvPr/>
            </p:nvCxnSpPr>
            <p:spPr>
              <a:xfrm>
                <a:off x="0" y="4823700"/>
                <a:ext cx="91599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grpSp>
            <p:nvGrpSpPr>
              <p:cNvPr id="177" name="Google Shape;177;p14"/>
              <p:cNvGrpSpPr/>
              <p:nvPr/>
            </p:nvGrpSpPr>
            <p:grpSpPr>
              <a:xfrm flipH="1" rot="10800000">
                <a:off x="360000" y="0"/>
                <a:ext cx="8424000" cy="5143500"/>
                <a:chOff x="360000" y="0"/>
                <a:chExt cx="8424000" cy="5143500"/>
              </a:xfrm>
            </p:grpSpPr>
            <p:cxnSp>
              <p:nvCxnSpPr>
                <p:cNvPr id="178" name="Google Shape;178;p14"/>
                <p:cNvCxnSpPr/>
                <p:nvPr/>
              </p:nvCxnSpPr>
              <p:spPr>
                <a:xfrm>
                  <a:off x="360000" y="0"/>
                  <a:ext cx="0" cy="5143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179" name="Google Shape;179;p14"/>
                <p:cNvCxnSpPr/>
                <p:nvPr/>
              </p:nvCxnSpPr>
              <p:spPr>
                <a:xfrm>
                  <a:off x="8784000" y="0"/>
                  <a:ext cx="0" cy="5143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</p:grpSp>
        </p:grpSp>
        <p:cxnSp>
          <p:nvCxnSpPr>
            <p:cNvPr id="180" name="Google Shape;180;p14"/>
            <p:cNvCxnSpPr/>
            <p:nvPr/>
          </p:nvCxnSpPr>
          <p:spPr>
            <a:xfrm>
              <a:off x="0" y="312800"/>
              <a:ext cx="91599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_1_1_1"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5"/>
          <p:cNvSpPr txBox="1"/>
          <p:nvPr>
            <p:ph type="title"/>
          </p:nvPr>
        </p:nvSpPr>
        <p:spPr>
          <a:xfrm>
            <a:off x="720000" y="434507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sp>
        <p:nvSpPr>
          <p:cNvPr id="183" name="Google Shape;183;p15"/>
          <p:cNvSpPr txBox="1"/>
          <p:nvPr>
            <p:ph idx="2" type="title"/>
          </p:nvPr>
        </p:nvSpPr>
        <p:spPr>
          <a:xfrm>
            <a:off x="919725" y="3859575"/>
            <a:ext cx="22875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b="0" sz="22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84" name="Google Shape;184;p15"/>
          <p:cNvSpPr txBox="1"/>
          <p:nvPr>
            <p:ph idx="1" type="subTitle"/>
          </p:nvPr>
        </p:nvSpPr>
        <p:spPr>
          <a:xfrm>
            <a:off x="919725" y="3045675"/>
            <a:ext cx="2287500" cy="8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85" name="Google Shape;185;p15"/>
          <p:cNvSpPr txBox="1"/>
          <p:nvPr>
            <p:ph idx="3" type="title"/>
          </p:nvPr>
        </p:nvSpPr>
        <p:spPr>
          <a:xfrm>
            <a:off x="3428237" y="3859575"/>
            <a:ext cx="22875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b="0" sz="22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86" name="Google Shape;186;p15"/>
          <p:cNvSpPr txBox="1"/>
          <p:nvPr>
            <p:ph idx="4" type="subTitle"/>
          </p:nvPr>
        </p:nvSpPr>
        <p:spPr>
          <a:xfrm>
            <a:off x="3428239" y="3045675"/>
            <a:ext cx="2287500" cy="8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87" name="Google Shape;187;p15"/>
          <p:cNvSpPr txBox="1"/>
          <p:nvPr>
            <p:ph idx="5" type="title"/>
          </p:nvPr>
        </p:nvSpPr>
        <p:spPr>
          <a:xfrm>
            <a:off x="5936719" y="3859575"/>
            <a:ext cx="22875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b="0" sz="22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88" name="Google Shape;188;p15"/>
          <p:cNvSpPr txBox="1"/>
          <p:nvPr>
            <p:ph idx="6" type="subTitle"/>
          </p:nvPr>
        </p:nvSpPr>
        <p:spPr>
          <a:xfrm>
            <a:off x="5936723" y="3045675"/>
            <a:ext cx="2287500" cy="8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89" name="Google Shape;189;p15"/>
          <p:cNvCxnSpPr/>
          <p:nvPr/>
        </p:nvCxnSpPr>
        <p:spPr>
          <a:xfrm>
            <a:off x="-10525" y="4823700"/>
            <a:ext cx="91704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0" name="Google Shape;190;p15"/>
          <p:cNvSpPr txBox="1"/>
          <p:nvPr>
            <p:ph idx="12" type="sldNum"/>
          </p:nvPr>
        </p:nvSpPr>
        <p:spPr>
          <a:xfrm>
            <a:off x="8783998" y="4828501"/>
            <a:ext cx="360000" cy="31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91" name="Google Shape;191;p15"/>
          <p:cNvGrpSpPr/>
          <p:nvPr/>
        </p:nvGrpSpPr>
        <p:grpSpPr>
          <a:xfrm>
            <a:off x="720000" y="-13"/>
            <a:ext cx="7703748" cy="4828500"/>
            <a:chOff x="360000" y="315000"/>
            <a:chExt cx="8424000" cy="4828500"/>
          </a:xfrm>
        </p:grpSpPr>
        <p:cxnSp>
          <p:nvCxnSpPr>
            <p:cNvPr id="192" name="Google Shape;192;p15"/>
            <p:cNvCxnSpPr/>
            <p:nvPr/>
          </p:nvCxnSpPr>
          <p:spPr>
            <a:xfrm>
              <a:off x="360000" y="315000"/>
              <a:ext cx="0" cy="48285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93" name="Google Shape;193;p15"/>
            <p:cNvCxnSpPr/>
            <p:nvPr/>
          </p:nvCxnSpPr>
          <p:spPr>
            <a:xfrm>
              <a:off x="8784000" y="315000"/>
              <a:ext cx="0" cy="48285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5" name="Google Shape;195;p16"/>
          <p:cNvGrpSpPr/>
          <p:nvPr/>
        </p:nvGrpSpPr>
        <p:grpSpPr>
          <a:xfrm>
            <a:off x="-10525" y="0"/>
            <a:ext cx="9171900" cy="5143500"/>
            <a:chOff x="-10525" y="0"/>
            <a:chExt cx="9171900" cy="5143500"/>
          </a:xfrm>
        </p:grpSpPr>
        <p:grpSp>
          <p:nvGrpSpPr>
            <p:cNvPr id="196" name="Google Shape;196;p16"/>
            <p:cNvGrpSpPr/>
            <p:nvPr/>
          </p:nvGrpSpPr>
          <p:grpSpPr>
            <a:xfrm>
              <a:off x="0" y="0"/>
              <a:ext cx="9159900" cy="5143500"/>
              <a:chOff x="0" y="0"/>
              <a:chExt cx="9159900" cy="5143500"/>
            </a:xfrm>
          </p:grpSpPr>
          <p:cxnSp>
            <p:nvCxnSpPr>
              <p:cNvPr id="197" name="Google Shape;197;p16"/>
              <p:cNvCxnSpPr/>
              <p:nvPr/>
            </p:nvCxnSpPr>
            <p:spPr>
              <a:xfrm>
                <a:off x="0" y="4823700"/>
                <a:ext cx="91599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grpSp>
            <p:nvGrpSpPr>
              <p:cNvPr id="198" name="Google Shape;198;p16"/>
              <p:cNvGrpSpPr/>
              <p:nvPr/>
            </p:nvGrpSpPr>
            <p:grpSpPr>
              <a:xfrm flipH="1" rot="10800000">
                <a:off x="360000" y="0"/>
                <a:ext cx="8424000" cy="5143500"/>
                <a:chOff x="360000" y="0"/>
                <a:chExt cx="8424000" cy="5143500"/>
              </a:xfrm>
            </p:grpSpPr>
            <p:cxnSp>
              <p:nvCxnSpPr>
                <p:cNvPr id="199" name="Google Shape;199;p16"/>
                <p:cNvCxnSpPr/>
                <p:nvPr/>
              </p:nvCxnSpPr>
              <p:spPr>
                <a:xfrm>
                  <a:off x="360000" y="0"/>
                  <a:ext cx="0" cy="5143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200" name="Google Shape;200;p16"/>
                <p:cNvCxnSpPr/>
                <p:nvPr/>
              </p:nvCxnSpPr>
              <p:spPr>
                <a:xfrm>
                  <a:off x="8784000" y="0"/>
                  <a:ext cx="0" cy="5143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</p:grpSp>
        </p:grpSp>
        <p:cxnSp>
          <p:nvCxnSpPr>
            <p:cNvPr id="201" name="Google Shape;201;p16"/>
            <p:cNvCxnSpPr/>
            <p:nvPr/>
          </p:nvCxnSpPr>
          <p:spPr>
            <a:xfrm>
              <a:off x="-10525" y="319800"/>
              <a:ext cx="91719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202" name="Google Shape;202;p16"/>
          <p:cNvSpPr txBox="1"/>
          <p:nvPr>
            <p:ph type="title"/>
          </p:nvPr>
        </p:nvSpPr>
        <p:spPr>
          <a:xfrm>
            <a:off x="1017500" y="1127650"/>
            <a:ext cx="3530700" cy="228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sp>
        <p:nvSpPr>
          <p:cNvPr id="203" name="Google Shape;203;p16"/>
          <p:cNvSpPr txBox="1"/>
          <p:nvPr>
            <p:ph idx="12" type="sldNum"/>
          </p:nvPr>
        </p:nvSpPr>
        <p:spPr>
          <a:xfrm>
            <a:off x="8783998" y="4828501"/>
            <a:ext cx="360000" cy="31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2">
  <p:cSld name="CUSTOM_6_1_1_1_2_1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sp>
        <p:nvSpPr>
          <p:cNvPr id="206" name="Google Shape;206;p17"/>
          <p:cNvSpPr txBox="1"/>
          <p:nvPr>
            <p:ph idx="2" type="title"/>
          </p:nvPr>
        </p:nvSpPr>
        <p:spPr>
          <a:xfrm>
            <a:off x="905025" y="2958425"/>
            <a:ext cx="2240400" cy="47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b="0" sz="22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07" name="Google Shape;207;p17"/>
          <p:cNvSpPr txBox="1"/>
          <p:nvPr>
            <p:ph idx="1" type="subTitle"/>
          </p:nvPr>
        </p:nvSpPr>
        <p:spPr>
          <a:xfrm>
            <a:off x="905050" y="3443350"/>
            <a:ext cx="2240400" cy="7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08" name="Google Shape;208;p17"/>
          <p:cNvSpPr txBox="1"/>
          <p:nvPr>
            <p:ph idx="3" type="title"/>
          </p:nvPr>
        </p:nvSpPr>
        <p:spPr>
          <a:xfrm>
            <a:off x="3451790" y="2958425"/>
            <a:ext cx="2240400" cy="47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b="0" sz="22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09" name="Google Shape;209;p17"/>
          <p:cNvSpPr txBox="1"/>
          <p:nvPr>
            <p:ph idx="4" type="subTitle"/>
          </p:nvPr>
        </p:nvSpPr>
        <p:spPr>
          <a:xfrm>
            <a:off x="3451815" y="3443350"/>
            <a:ext cx="2240400" cy="7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10" name="Google Shape;210;p17"/>
          <p:cNvSpPr txBox="1"/>
          <p:nvPr>
            <p:ph idx="5" type="title"/>
          </p:nvPr>
        </p:nvSpPr>
        <p:spPr>
          <a:xfrm>
            <a:off x="5998574" y="2958425"/>
            <a:ext cx="2240400" cy="47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b="0" sz="22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11" name="Google Shape;211;p17"/>
          <p:cNvSpPr txBox="1"/>
          <p:nvPr>
            <p:ph idx="6" type="subTitle"/>
          </p:nvPr>
        </p:nvSpPr>
        <p:spPr>
          <a:xfrm>
            <a:off x="5998600" y="3443350"/>
            <a:ext cx="2240400" cy="7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12" name="Google Shape;212;p17"/>
          <p:cNvSpPr txBox="1"/>
          <p:nvPr>
            <p:ph idx="12" type="sldNum"/>
          </p:nvPr>
        </p:nvSpPr>
        <p:spPr>
          <a:xfrm>
            <a:off x="8783998" y="4828501"/>
            <a:ext cx="360000" cy="31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13" name="Google Shape;213;p17"/>
          <p:cNvGrpSpPr/>
          <p:nvPr/>
        </p:nvGrpSpPr>
        <p:grpSpPr>
          <a:xfrm>
            <a:off x="0" y="0"/>
            <a:ext cx="9159900" cy="5143500"/>
            <a:chOff x="0" y="0"/>
            <a:chExt cx="9159900" cy="5143500"/>
          </a:xfrm>
        </p:grpSpPr>
        <p:cxnSp>
          <p:nvCxnSpPr>
            <p:cNvPr id="214" name="Google Shape;214;p17"/>
            <p:cNvCxnSpPr/>
            <p:nvPr/>
          </p:nvCxnSpPr>
          <p:spPr>
            <a:xfrm>
              <a:off x="0" y="4823700"/>
              <a:ext cx="91599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215" name="Google Shape;215;p17"/>
            <p:cNvGrpSpPr/>
            <p:nvPr/>
          </p:nvGrpSpPr>
          <p:grpSpPr>
            <a:xfrm flipH="1" rot="10800000">
              <a:off x="360000" y="0"/>
              <a:ext cx="8424000" cy="5143500"/>
              <a:chOff x="360000" y="0"/>
              <a:chExt cx="8424000" cy="5143500"/>
            </a:xfrm>
          </p:grpSpPr>
          <p:cxnSp>
            <p:nvCxnSpPr>
              <p:cNvPr id="216" name="Google Shape;216;p17"/>
              <p:cNvCxnSpPr/>
              <p:nvPr/>
            </p:nvCxnSpPr>
            <p:spPr>
              <a:xfrm>
                <a:off x="360000" y="0"/>
                <a:ext cx="0" cy="5143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17" name="Google Shape;217;p17"/>
              <p:cNvCxnSpPr/>
              <p:nvPr/>
            </p:nvCxnSpPr>
            <p:spPr>
              <a:xfrm>
                <a:off x="8784000" y="0"/>
                <a:ext cx="0" cy="5143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</p:grpSp>
      <p:sp>
        <p:nvSpPr>
          <p:cNvPr id="218" name="Google Shape;218;p17"/>
          <p:cNvSpPr txBox="1"/>
          <p:nvPr>
            <p:ph idx="7" type="title"/>
          </p:nvPr>
        </p:nvSpPr>
        <p:spPr>
          <a:xfrm>
            <a:off x="1501125" y="1448752"/>
            <a:ext cx="1048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2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19" name="Google Shape;219;p17"/>
          <p:cNvSpPr txBox="1"/>
          <p:nvPr>
            <p:ph idx="8" type="title"/>
          </p:nvPr>
        </p:nvSpPr>
        <p:spPr>
          <a:xfrm>
            <a:off x="4045463" y="1448752"/>
            <a:ext cx="1048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2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20" name="Google Shape;220;p17"/>
          <p:cNvSpPr txBox="1"/>
          <p:nvPr>
            <p:ph idx="9" type="title"/>
          </p:nvPr>
        </p:nvSpPr>
        <p:spPr>
          <a:xfrm>
            <a:off x="6589825" y="1448752"/>
            <a:ext cx="1048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2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2" name="Google Shape;222;p18"/>
          <p:cNvGrpSpPr/>
          <p:nvPr/>
        </p:nvGrpSpPr>
        <p:grpSpPr>
          <a:xfrm>
            <a:off x="-10525" y="-20610"/>
            <a:ext cx="9171900" cy="4849110"/>
            <a:chOff x="-10525" y="-20610"/>
            <a:chExt cx="9171900" cy="4849110"/>
          </a:xfrm>
        </p:grpSpPr>
        <p:cxnSp>
          <p:nvCxnSpPr>
            <p:cNvPr id="223" name="Google Shape;223;p18"/>
            <p:cNvCxnSpPr/>
            <p:nvPr/>
          </p:nvCxnSpPr>
          <p:spPr>
            <a:xfrm>
              <a:off x="-10525" y="4823700"/>
              <a:ext cx="91719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224" name="Google Shape;224;p18"/>
            <p:cNvGrpSpPr/>
            <p:nvPr/>
          </p:nvGrpSpPr>
          <p:grpSpPr>
            <a:xfrm flipH="1" rot="10800000">
              <a:off x="720025" y="319775"/>
              <a:ext cx="7703750" cy="4508725"/>
              <a:chOff x="360011" y="315001"/>
              <a:chExt cx="8424002" cy="4812900"/>
            </a:xfrm>
          </p:grpSpPr>
          <p:cxnSp>
            <p:nvCxnSpPr>
              <p:cNvPr id="225" name="Google Shape;225;p18"/>
              <p:cNvCxnSpPr/>
              <p:nvPr/>
            </p:nvCxnSpPr>
            <p:spPr>
              <a:xfrm>
                <a:off x="360011" y="315001"/>
                <a:ext cx="0" cy="4812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26" name="Google Shape;226;p18"/>
              <p:cNvCxnSpPr/>
              <p:nvPr/>
            </p:nvCxnSpPr>
            <p:spPr>
              <a:xfrm>
                <a:off x="8784013" y="315001"/>
                <a:ext cx="0" cy="4812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cxnSp>
          <p:nvCxnSpPr>
            <p:cNvPr id="227" name="Google Shape;227;p18"/>
            <p:cNvCxnSpPr/>
            <p:nvPr/>
          </p:nvCxnSpPr>
          <p:spPr>
            <a:xfrm>
              <a:off x="-10525" y="319800"/>
              <a:ext cx="91719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228" name="Google Shape;228;p18"/>
            <p:cNvGrpSpPr/>
            <p:nvPr/>
          </p:nvGrpSpPr>
          <p:grpSpPr>
            <a:xfrm flipH="1" rot="10800000">
              <a:off x="1543997" y="-20610"/>
              <a:ext cx="6056014" cy="340409"/>
              <a:chOff x="360000" y="315000"/>
              <a:chExt cx="8424000" cy="4828500"/>
            </a:xfrm>
          </p:grpSpPr>
          <p:cxnSp>
            <p:nvCxnSpPr>
              <p:cNvPr id="229" name="Google Shape;229;p18"/>
              <p:cNvCxnSpPr/>
              <p:nvPr/>
            </p:nvCxnSpPr>
            <p:spPr>
              <a:xfrm>
                <a:off x="360000" y="315000"/>
                <a:ext cx="0" cy="4828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30" name="Google Shape;230;p18"/>
              <p:cNvCxnSpPr/>
              <p:nvPr/>
            </p:nvCxnSpPr>
            <p:spPr>
              <a:xfrm>
                <a:off x="8784000" y="315000"/>
                <a:ext cx="0" cy="4828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</p:grpSp>
      <p:sp>
        <p:nvSpPr>
          <p:cNvPr id="231" name="Google Shape;231;p18"/>
          <p:cNvSpPr txBox="1"/>
          <p:nvPr>
            <p:ph type="title"/>
          </p:nvPr>
        </p:nvSpPr>
        <p:spPr>
          <a:xfrm>
            <a:off x="1213025" y="1307100"/>
            <a:ext cx="6717900" cy="252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8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32" name="Google Shape;232;p18"/>
          <p:cNvSpPr txBox="1"/>
          <p:nvPr>
            <p:ph idx="12" type="sldNum"/>
          </p:nvPr>
        </p:nvSpPr>
        <p:spPr>
          <a:xfrm>
            <a:off x="8783998" y="4828501"/>
            <a:ext cx="360000" cy="31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9"/>
          <p:cNvSpPr txBox="1"/>
          <p:nvPr>
            <p:ph idx="1" type="subTitle"/>
          </p:nvPr>
        </p:nvSpPr>
        <p:spPr>
          <a:xfrm>
            <a:off x="729150" y="2945788"/>
            <a:ext cx="4245300" cy="83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900"/>
              <a:buNone/>
              <a:defRPr sz="1900"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900"/>
              <a:buNone/>
              <a:defRPr sz="1900"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900"/>
              <a:buNone/>
              <a:defRPr sz="1900"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900"/>
              <a:buNone/>
              <a:defRPr sz="1900"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900"/>
              <a:buNone/>
              <a:defRPr sz="1900"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900"/>
              <a:buNone/>
              <a:defRPr sz="1900"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900"/>
              <a:buNone/>
              <a:defRPr sz="1900"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900"/>
              <a:buNone/>
              <a:defRPr sz="1900"/>
            </a:lvl9pPr>
          </a:lstStyle>
          <a:p/>
        </p:txBody>
      </p:sp>
      <p:sp>
        <p:nvSpPr>
          <p:cNvPr id="235" name="Google Shape;235;p19"/>
          <p:cNvSpPr txBox="1"/>
          <p:nvPr>
            <p:ph type="title"/>
          </p:nvPr>
        </p:nvSpPr>
        <p:spPr>
          <a:xfrm>
            <a:off x="729150" y="1361863"/>
            <a:ext cx="4245300" cy="13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2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/>
        </p:txBody>
      </p:sp>
      <p:sp>
        <p:nvSpPr>
          <p:cNvPr id="236" name="Google Shape;236;p19"/>
          <p:cNvSpPr txBox="1"/>
          <p:nvPr>
            <p:ph idx="12" type="sldNum"/>
          </p:nvPr>
        </p:nvSpPr>
        <p:spPr>
          <a:xfrm>
            <a:off x="8783998" y="4828501"/>
            <a:ext cx="360000" cy="31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37" name="Google Shape;237;p19"/>
          <p:cNvCxnSpPr/>
          <p:nvPr/>
        </p:nvCxnSpPr>
        <p:spPr>
          <a:xfrm>
            <a:off x="-10525" y="319800"/>
            <a:ext cx="91719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8" name="Google Shape;238;p19"/>
          <p:cNvCxnSpPr/>
          <p:nvPr/>
        </p:nvCxnSpPr>
        <p:spPr>
          <a:xfrm>
            <a:off x="-10525" y="4823700"/>
            <a:ext cx="91719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9" name="Google Shape;239;p19"/>
          <p:cNvCxnSpPr/>
          <p:nvPr/>
        </p:nvCxnSpPr>
        <p:spPr>
          <a:xfrm rot="10800000">
            <a:off x="360000" y="326100"/>
            <a:ext cx="0" cy="4502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_HEADER_1"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0"/>
          <p:cNvSpPr txBox="1"/>
          <p:nvPr>
            <p:ph type="title"/>
          </p:nvPr>
        </p:nvSpPr>
        <p:spPr>
          <a:xfrm>
            <a:off x="4501499" y="2002743"/>
            <a:ext cx="37392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42" name="Google Shape;242;p20"/>
          <p:cNvSpPr txBox="1"/>
          <p:nvPr>
            <p:ph idx="2" type="title"/>
          </p:nvPr>
        </p:nvSpPr>
        <p:spPr>
          <a:xfrm>
            <a:off x="5620499" y="706200"/>
            <a:ext cx="1501200" cy="10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7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43" name="Google Shape;243;p20"/>
          <p:cNvSpPr txBox="1"/>
          <p:nvPr>
            <p:ph idx="1" type="subTitle"/>
          </p:nvPr>
        </p:nvSpPr>
        <p:spPr>
          <a:xfrm>
            <a:off x="4830599" y="3570790"/>
            <a:ext cx="3081000" cy="71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44" name="Google Shape;244;p20"/>
          <p:cNvSpPr txBox="1"/>
          <p:nvPr>
            <p:ph idx="12" type="sldNum"/>
          </p:nvPr>
        </p:nvSpPr>
        <p:spPr>
          <a:xfrm>
            <a:off x="8783998" y="4828501"/>
            <a:ext cx="360000" cy="31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45" name="Google Shape;245;p20"/>
          <p:cNvGrpSpPr/>
          <p:nvPr/>
        </p:nvGrpSpPr>
        <p:grpSpPr>
          <a:xfrm>
            <a:off x="-10525" y="-20610"/>
            <a:ext cx="9171900" cy="4849110"/>
            <a:chOff x="-10525" y="-20610"/>
            <a:chExt cx="9171900" cy="4849110"/>
          </a:xfrm>
        </p:grpSpPr>
        <p:cxnSp>
          <p:nvCxnSpPr>
            <p:cNvPr id="246" name="Google Shape;246;p20"/>
            <p:cNvCxnSpPr/>
            <p:nvPr/>
          </p:nvCxnSpPr>
          <p:spPr>
            <a:xfrm>
              <a:off x="-10525" y="4823700"/>
              <a:ext cx="91719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247" name="Google Shape;247;p20"/>
            <p:cNvGrpSpPr/>
            <p:nvPr/>
          </p:nvGrpSpPr>
          <p:grpSpPr>
            <a:xfrm>
              <a:off x="-10525" y="-20610"/>
              <a:ext cx="9171900" cy="4849110"/>
              <a:chOff x="-10525" y="-20610"/>
              <a:chExt cx="9171900" cy="4849110"/>
            </a:xfrm>
          </p:grpSpPr>
          <p:grpSp>
            <p:nvGrpSpPr>
              <p:cNvPr id="248" name="Google Shape;248;p20"/>
              <p:cNvGrpSpPr/>
              <p:nvPr/>
            </p:nvGrpSpPr>
            <p:grpSpPr>
              <a:xfrm flipH="1" rot="10800000">
                <a:off x="360000" y="314998"/>
                <a:ext cx="8424000" cy="4513502"/>
                <a:chOff x="360000" y="315009"/>
                <a:chExt cx="8424000" cy="4818000"/>
              </a:xfrm>
            </p:grpSpPr>
            <p:cxnSp>
              <p:nvCxnSpPr>
                <p:cNvPr id="249" name="Google Shape;249;p20"/>
                <p:cNvCxnSpPr/>
                <p:nvPr/>
              </p:nvCxnSpPr>
              <p:spPr>
                <a:xfrm>
                  <a:off x="360000" y="315009"/>
                  <a:ext cx="0" cy="48180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250" name="Google Shape;250;p20"/>
                <p:cNvCxnSpPr/>
                <p:nvPr/>
              </p:nvCxnSpPr>
              <p:spPr>
                <a:xfrm>
                  <a:off x="8784000" y="315009"/>
                  <a:ext cx="0" cy="48180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</p:grpSp>
          <p:cxnSp>
            <p:nvCxnSpPr>
              <p:cNvPr id="251" name="Google Shape;251;p20"/>
              <p:cNvCxnSpPr/>
              <p:nvPr/>
            </p:nvCxnSpPr>
            <p:spPr>
              <a:xfrm>
                <a:off x="-10525" y="319800"/>
                <a:ext cx="91719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grpSp>
            <p:nvGrpSpPr>
              <p:cNvPr id="252" name="Google Shape;252;p20"/>
              <p:cNvGrpSpPr/>
              <p:nvPr/>
            </p:nvGrpSpPr>
            <p:grpSpPr>
              <a:xfrm flipH="1" rot="10800000">
                <a:off x="1543997" y="-20610"/>
                <a:ext cx="6056014" cy="340409"/>
                <a:chOff x="360000" y="315000"/>
                <a:chExt cx="8424000" cy="4828500"/>
              </a:xfrm>
            </p:grpSpPr>
            <p:cxnSp>
              <p:nvCxnSpPr>
                <p:cNvPr id="253" name="Google Shape;253;p20"/>
                <p:cNvCxnSpPr/>
                <p:nvPr/>
              </p:nvCxnSpPr>
              <p:spPr>
                <a:xfrm>
                  <a:off x="360000" y="315000"/>
                  <a:ext cx="0" cy="4828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254" name="Google Shape;254;p20"/>
                <p:cNvCxnSpPr/>
                <p:nvPr/>
              </p:nvCxnSpPr>
              <p:spPr>
                <a:xfrm>
                  <a:off x="8784000" y="315000"/>
                  <a:ext cx="0" cy="4828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</p:grp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cxnSp>
        <p:nvCxnSpPr>
          <p:cNvPr id="23" name="Google Shape;23;p3"/>
          <p:cNvCxnSpPr/>
          <p:nvPr/>
        </p:nvCxnSpPr>
        <p:spPr>
          <a:xfrm>
            <a:off x="0" y="482370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8783998" y="4828501"/>
            <a:ext cx="360000" cy="31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5" name="Google Shape;25;p3"/>
          <p:cNvCxnSpPr/>
          <p:nvPr/>
        </p:nvCxnSpPr>
        <p:spPr>
          <a:xfrm>
            <a:off x="-10525" y="319800"/>
            <a:ext cx="91827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1"/>
          <p:cNvSpPr txBox="1"/>
          <p:nvPr>
            <p:ph hasCustomPrompt="1" type="title"/>
          </p:nvPr>
        </p:nvSpPr>
        <p:spPr>
          <a:xfrm>
            <a:off x="1284000" y="1234900"/>
            <a:ext cx="6576000" cy="21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1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257" name="Google Shape;257;p21"/>
          <p:cNvSpPr txBox="1"/>
          <p:nvPr>
            <p:ph idx="1" type="subTitle"/>
          </p:nvPr>
        </p:nvSpPr>
        <p:spPr>
          <a:xfrm>
            <a:off x="1284000" y="3348400"/>
            <a:ext cx="6576000" cy="33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58" name="Google Shape;258;p21"/>
          <p:cNvSpPr txBox="1"/>
          <p:nvPr>
            <p:ph idx="12" type="sldNum"/>
          </p:nvPr>
        </p:nvSpPr>
        <p:spPr>
          <a:xfrm>
            <a:off x="8783998" y="4828501"/>
            <a:ext cx="360000" cy="31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59" name="Google Shape;259;p21"/>
          <p:cNvGrpSpPr/>
          <p:nvPr/>
        </p:nvGrpSpPr>
        <p:grpSpPr>
          <a:xfrm>
            <a:off x="-10525" y="-20610"/>
            <a:ext cx="9171900" cy="4849111"/>
            <a:chOff x="-10525" y="-20610"/>
            <a:chExt cx="9171900" cy="4849111"/>
          </a:xfrm>
        </p:grpSpPr>
        <p:cxnSp>
          <p:nvCxnSpPr>
            <p:cNvPr id="260" name="Google Shape;260;p21"/>
            <p:cNvCxnSpPr/>
            <p:nvPr/>
          </p:nvCxnSpPr>
          <p:spPr>
            <a:xfrm>
              <a:off x="-10525" y="4823700"/>
              <a:ext cx="91719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261" name="Google Shape;261;p21"/>
            <p:cNvGrpSpPr/>
            <p:nvPr/>
          </p:nvGrpSpPr>
          <p:grpSpPr>
            <a:xfrm flipH="1" rot="10800000">
              <a:off x="720015" y="305162"/>
              <a:ext cx="7703748" cy="4523339"/>
              <a:chOff x="360000" y="315000"/>
              <a:chExt cx="8424000" cy="4828500"/>
            </a:xfrm>
          </p:grpSpPr>
          <p:cxnSp>
            <p:nvCxnSpPr>
              <p:cNvPr id="262" name="Google Shape;262;p21"/>
              <p:cNvCxnSpPr/>
              <p:nvPr/>
            </p:nvCxnSpPr>
            <p:spPr>
              <a:xfrm>
                <a:off x="360000" y="315000"/>
                <a:ext cx="0" cy="4828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63" name="Google Shape;263;p21"/>
              <p:cNvCxnSpPr/>
              <p:nvPr/>
            </p:nvCxnSpPr>
            <p:spPr>
              <a:xfrm>
                <a:off x="8784000" y="315000"/>
                <a:ext cx="0" cy="4828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cxnSp>
          <p:nvCxnSpPr>
            <p:cNvPr id="264" name="Google Shape;264;p21"/>
            <p:cNvCxnSpPr/>
            <p:nvPr/>
          </p:nvCxnSpPr>
          <p:spPr>
            <a:xfrm>
              <a:off x="-10525" y="319800"/>
              <a:ext cx="91719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265" name="Google Shape;265;p21"/>
            <p:cNvGrpSpPr/>
            <p:nvPr/>
          </p:nvGrpSpPr>
          <p:grpSpPr>
            <a:xfrm flipH="1" rot="10800000">
              <a:off x="1543997" y="-20610"/>
              <a:ext cx="6056014" cy="340409"/>
              <a:chOff x="360000" y="315000"/>
              <a:chExt cx="8424000" cy="4828500"/>
            </a:xfrm>
          </p:grpSpPr>
          <p:cxnSp>
            <p:nvCxnSpPr>
              <p:cNvPr id="266" name="Google Shape;266;p21"/>
              <p:cNvCxnSpPr/>
              <p:nvPr/>
            </p:nvCxnSpPr>
            <p:spPr>
              <a:xfrm>
                <a:off x="360000" y="315000"/>
                <a:ext cx="0" cy="4828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67" name="Google Shape;267;p21"/>
              <p:cNvCxnSpPr/>
              <p:nvPr/>
            </p:nvCxnSpPr>
            <p:spPr>
              <a:xfrm>
                <a:off x="8784000" y="315000"/>
                <a:ext cx="0" cy="4828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12_1"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2"/>
          <p:cNvSpPr txBox="1"/>
          <p:nvPr>
            <p:ph type="title"/>
          </p:nvPr>
        </p:nvSpPr>
        <p:spPr>
          <a:xfrm>
            <a:off x="720000" y="445025"/>
            <a:ext cx="4539300" cy="11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sp>
        <p:nvSpPr>
          <p:cNvPr id="270" name="Google Shape;270;p22"/>
          <p:cNvSpPr txBox="1"/>
          <p:nvPr>
            <p:ph idx="12" type="sldNum"/>
          </p:nvPr>
        </p:nvSpPr>
        <p:spPr>
          <a:xfrm>
            <a:off x="8783998" y="4828501"/>
            <a:ext cx="360000" cy="31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71" name="Google Shape;271;p22"/>
          <p:cNvGrpSpPr/>
          <p:nvPr/>
        </p:nvGrpSpPr>
        <p:grpSpPr>
          <a:xfrm>
            <a:off x="0" y="0"/>
            <a:ext cx="9159900" cy="5143500"/>
            <a:chOff x="0" y="0"/>
            <a:chExt cx="9159900" cy="5143500"/>
          </a:xfrm>
        </p:grpSpPr>
        <p:cxnSp>
          <p:nvCxnSpPr>
            <p:cNvPr id="272" name="Google Shape;272;p22"/>
            <p:cNvCxnSpPr/>
            <p:nvPr/>
          </p:nvCxnSpPr>
          <p:spPr>
            <a:xfrm>
              <a:off x="0" y="4823700"/>
              <a:ext cx="91599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73" name="Google Shape;273;p22"/>
            <p:cNvCxnSpPr/>
            <p:nvPr/>
          </p:nvCxnSpPr>
          <p:spPr>
            <a:xfrm rot="10800000">
              <a:off x="360000" y="0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274" name="Google Shape;274;p22"/>
          <p:cNvSpPr txBox="1"/>
          <p:nvPr>
            <p:ph idx="1" type="body"/>
          </p:nvPr>
        </p:nvSpPr>
        <p:spPr>
          <a:xfrm>
            <a:off x="915100" y="1961025"/>
            <a:ext cx="3797700" cy="24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■"/>
              <a:defRPr/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●"/>
              <a:defRPr/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Lato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_1"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sp>
        <p:nvSpPr>
          <p:cNvPr id="277" name="Google Shape;277;p23"/>
          <p:cNvSpPr txBox="1"/>
          <p:nvPr>
            <p:ph idx="2" type="title"/>
          </p:nvPr>
        </p:nvSpPr>
        <p:spPr>
          <a:xfrm>
            <a:off x="1544375" y="3230473"/>
            <a:ext cx="2360100" cy="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b="0" sz="2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sp>
        <p:nvSpPr>
          <p:cNvPr id="278" name="Google Shape;278;p23"/>
          <p:cNvSpPr txBox="1"/>
          <p:nvPr>
            <p:ph idx="3" type="title"/>
          </p:nvPr>
        </p:nvSpPr>
        <p:spPr>
          <a:xfrm>
            <a:off x="5239205" y="3230473"/>
            <a:ext cx="2360400" cy="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b="0" sz="2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sp>
        <p:nvSpPr>
          <p:cNvPr id="279" name="Google Shape;279;p23"/>
          <p:cNvSpPr txBox="1"/>
          <p:nvPr>
            <p:ph idx="1" type="subTitle"/>
          </p:nvPr>
        </p:nvSpPr>
        <p:spPr>
          <a:xfrm>
            <a:off x="5239225" y="3717975"/>
            <a:ext cx="2360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80" name="Google Shape;280;p23"/>
          <p:cNvSpPr txBox="1"/>
          <p:nvPr>
            <p:ph idx="4" type="subTitle"/>
          </p:nvPr>
        </p:nvSpPr>
        <p:spPr>
          <a:xfrm>
            <a:off x="1544550" y="3717975"/>
            <a:ext cx="2360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81" name="Google Shape;281;p23"/>
          <p:cNvSpPr txBox="1"/>
          <p:nvPr>
            <p:ph idx="12" type="sldNum"/>
          </p:nvPr>
        </p:nvSpPr>
        <p:spPr>
          <a:xfrm>
            <a:off x="8783998" y="4828501"/>
            <a:ext cx="360000" cy="31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82" name="Google Shape;282;p23"/>
          <p:cNvGrpSpPr/>
          <p:nvPr/>
        </p:nvGrpSpPr>
        <p:grpSpPr>
          <a:xfrm>
            <a:off x="0" y="0"/>
            <a:ext cx="9159900" cy="5143500"/>
            <a:chOff x="0" y="0"/>
            <a:chExt cx="9159900" cy="5143500"/>
          </a:xfrm>
        </p:grpSpPr>
        <p:cxnSp>
          <p:nvCxnSpPr>
            <p:cNvPr id="283" name="Google Shape;283;p23"/>
            <p:cNvCxnSpPr/>
            <p:nvPr/>
          </p:nvCxnSpPr>
          <p:spPr>
            <a:xfrm>
              <a:off x="0" y="4823700"/>
              <a:ext cx="91599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284" name="Google Shape;284;p23"/>
            <p:cNvGrpSpPr/>
            <p:nvPr/>
          </p:nvGrpSpPr>
          <p:grpSpPr>
            <a:xfrm flipH="1" rot="10800000">
              <a:off x="360000" y="0"/>
              <a:ext cx="8424000" cy="5143500"/>
              <a:chOff x="360000" y="0"/>
              <a:chExt cx="8424000" cy="5143500"/>
            </a:xfrm>
          </p:grpSpPr>
          <p:cxnSp>
            <p:nvCxnSpPr>
              <p:cNvPr id="285" name="Google Shape;285;p23"/>
              <p:cNvCxnSpPr/>
              <p:nvPr/>
            </p:nvCxnSpPr>
            <p:spPr>
              <a:xfrm>
                <a:off x="360000" y="0"/>
                <a:ext cx="0" cy="5143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86" name="Google Shape;286;p23"/>
              <p:cNvCxnSpPr/>
              <p:nvPr/>
            </p:nvCxnSpPr>
            <p:spPr>
              <a:xfrm>
                <a:off x="8784000" y="0"/>
                <a:ext cx="0" cy="5143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12_1_1"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4"/>
          <p:cNvSpPr txBox="1"/>
          <p:nvPr>
            <p:ph idx="1" type="subTitle"/>
          </p:nvPr>
        </p:nvSpPr>
        <p:spPr>
          <a:xfrm>
            <a:off x="5764950" y="2677300"/>
            <a:ext cx="2659200" cy="118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89" name="Google Shape;289;p24"/>
          <p:cNvSpPr txBox="1"/>
          <p:nvPr>
            <p:ph type="title"/>
          </p:nvPr>
        </p:nvSpPr>
        <p:spPr>
          <a:xfrm>
            <a:off x="5764950" y="1440700"/>
            <a:ext cx="2659200" cy="10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sp>
        <p:nvSpPr>
          <p:cNvPr id="290" name="Google Shape;290;p24"/>
          <p:cNvSpPr txBox="1"/>
          <p:nvPr>
            <p:ph idx="12" type="sldNum"/>
          </p:nvPr>
        </p:nvSpPr>
        <p:spPr>
          <a:xfrm>
            <a:off x="8783998" y="4828501"/>
            <a:ext cx="360000" cy="31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91" name="Google Shape;291;p24"/>
          <p:cNvGrpSpPr/>
          <p:nvPr/>
        </p:nvGrpSpPr>
        <p:grpSpPr>
          <a:xfrm>
            <a:off x="-10525" y="0"/>
            <a:ext cx="9182700" cy="4828500"/>
            <a:chOff x="-10525" y="0"/>
            <a:chExt cx="9182700" cy="4828500"/>
          </a:xfrm>
        </p:grpSpPr>
        <p:grpSp>
          <p:nvGrpSpPr>
            <p:cNvPr id="292" name="Google Shape;292;p24"/>
            <p:cNvGrpSpPr/>
            <p:nvPr/>
          </p:nvGrpSpPr>
          <p:grpSpPr>
            <a:xfrm>
              <a:off x="-10525" y="0"/>
              <a:ext cx="9182700" cy="4828500"/>
              <a:chOff x="-10525" y="0"/>
              <a:chExt cx="9182700" cy="4828500"/>
            </a:xfrm>
          </p:grpSpPr>
          <p:cxnSp>
            <p:nvCxnSpPr>
              <p:cNvPr id="293" name="Google Shape;293;p24"/>
              <p:cNvCxnSpPr/>
              <p:nvPr/>
            </p:nvCxnSpPr>
            <p:spPr>
              <a:xfrm>
                <a:off x="-10525" y="4823700"/>
                <a:ext cx="91827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grpSp>
            <p:nvGrpSpPr>
              <p:cNvPr id="294" name="Google Shape;294;p24"/>
              <p:cNvGrpSpPr/>
              <p:nvPr/>
            </p:nvGrpSpPr>
            <p:grpSpPr>
              <a:xfrm flipH="1" rot="10800000">
                <a:off x="360000" y="0"/>
                <a:ext cx="8424000" cy="4828500"/>
                <a:chOff x="360000" y="315000"/>
                <a:chExt cx="8424000" cy="4828500"/>
              </a:xfrm>
            </p:grpSpPr>
            <p:cxnSp>
              <p:nvCxnSpPr>
                <p:cNvPr id="295" name="Google Shape;295;p24"/>
                <p:cNvCxnSpPr/>
                <p:nvPr/>
              </p:nvCxnSpPr>
              <p:spPr>
                <a:xfrm>
                  <a:off x="360000" y="315000"/>
                  <a:ext cx="0" cy="4828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296" name="Google Shape;296;p24"/>
                <p:cNvCxnSpPr/>
                <p:nvPr/>
              </p:nvCxnSpPr>
              <p:spPr>
                <a:xfrm>
                  <a:off x="8784000" y="315000"/>
                  <a:ext cx="0" cy="4828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</p:grpSp>
        </p:grpSp>
        <p:cxnSp>
          <p:nvCxnSpPr>
            <p:cNvPr id="297" name="Google Shape;297;p24"/>
            <p:cNvCxnSpPr/>
            <p:nvPr/>
          </p:nvCxnSpPr>
          <p:spPr>
            <a:xfrm>
              <a:off x="-10525" y="627850"/>
              <a:ext cx="91827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17_2_1"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25"/>
          <p:cNvSpPr txBox="1"/>
          <p:nvPr>
            <p:ph type="title"/>
          </p:nvPr>
        </p:nvSpPr>
        <p:spPr>
          <a:xfrm>
            <a:off x="729150" y="1080350"/>
            <a:ext cx="39828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5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>
                <a:latin typeface="Nunito"/>
                <a:ea typeface="Nunito"/>
                <a:cs typeface="Nunito"/>
                <a:sym typeface="Nunit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>
                <a:latin typeface="Nunito"/>
                <a:ea typeface="Nunito"/>
                <a:cs typeface="Nunito"/>
                <a:sym typeface="Nunit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>
                <a:latin typeface="Nunito"/>
                <a:ea typeface="Nunito"/>
                <a:cs typeface="Nunito"/>
                <a:sym typeface="Nunit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>
                <a:latin typeface="Nunito"/>
                <a:ea typeface="Nunito"/>
                <a:cs typeface="Nunito"/>
                <a:sym typeface="Nunit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>
                <a:latin typeface="Nunito"/>
                <a:ea typeface="Nunito"/>
                <a:cs typeface="Nunito"/>
                <a:sym typeface="Nuni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>
                <a:latin typeface="Nunito"/>
                <a:ea typeface="Nunito"/>
                <a:cs typeface="Nunito"/>
                <a:sym typeface="Nuni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>
                <a:latin typeface="Nunito"/>
                <a:ea typeface="Nunito"/>
                <a:cs typeface="Nunito"/>
                <a:sym typeface="Nuni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300" name="Google Shape;300;p25"/>
          <p:cNvSpPr txBox="1"/>
          <p:nvPr>
            <p:ph idx="1" type="subTitle"/>
          </p:nvPr>
        </p:nvSpPr>
        <p:spPr>
          <a:xfrm>
            <a:off x="729150" y="1919625"/>
            <a:ext cx="41934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01" name="Google Shape;301;p25"/>
          <p:cNvSpPr txBox="1"/>
          <p:nvPr/>
        </p:nvSpPr>
        <p:spPr>
          <a:xfrm>
            <a:off x="729150" y="3432575"/>
            <a:ext cx="44901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CREDITS: This presentation template was created by </a:t>
            </a:r>
            <a:r>
              <a:rPr b="1" i="0" lang="en" sz="1100" u="none" cap="none" strike="noStrike">
                <a:solidFill>
                  <a:schemeClr val="hlink"/>
                </a:solidFill>
                <a:uFill>
                  <a:noFill/>
                </a:uFill>
                <a:latin typeface="Quicksand"/>
                <a:ea typeface="Quicksand"/>
                <a:cs typeface="Quicksand"/>
                <a:sym typeface="Quicksand"/>
                <a:hlinkClick r:id="rId2"/>
              </a:rPr>
              <a:t>Slidesgo</a:t>
            </a:r>
            <a:r>
              <a:rPr b="0" i="0" lang="en" sz="11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, including icons by </a:t>
            </a:r>
            <a:r>
              <a:rPr b="1" i="0" lang="en" sz="1100" u="none" cap="none" strike="noStrike">
                <a:solidFill>
                  <a:schemeClr val="hlink"/>
                </a:solidFill>
                <a:uFill>
                  <a:noFill/>
                </a:uFill>
                <a:latin typeface="Quicksand"/>
                <a:ea typeface="Quicksand"/>
                <a:cs typeface="Quicksand"/>
                <a:sym typeface="Quicksand"/>
                <a:hlinkClick r:id="rId3"/>
              </a:rPr>
              <a:t>Flaticon</a:t>
            </a:r>
            <a:r>
              <a:rPr b="0" i="0" lang="en" sz="11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, and infographics &amp; images by </a:t>
            </a:r>
            <a:r>
              <a:rPr b="1" i="0" lang="en" sz="1100" u="none" cap="none" strike="noStrike">
                <a:solidFill>
                  <a:schemeClr val="hlink"/>
                </a:solidFill>
                <a:uFill>
                  <a:noFill/>
                </a:uFill>
                <a:latin typeface="Quicksand"/>
                <a:ea typeface="Quicksand"/>
                <a:cs typeface="Quicksand"/>
                <a:sym typeface="Quicksand"/>
                <a:hlinkClick r:id="rId4"/>
              </a:rPr>
              <a:t>Freepik</a:t>
            </a:r>
            <a:r>
              <a:rPr b="0" i="0" lang="en" sz="1100" u="none" cap="none" strike="noStrike">
                <a:solidFill>
                  <a:schemeClr val="hlink"/>
                </a:solidFill>
                <a:uFill>
                  <a:noFill/>
                </a:uFill>
                <a:latin typeface="Quicksand"/>
                <a:ea typeface="Quicksand"/>
                <a:cs typeface="Quicksand"/>
                <a:sym typeface="Quicksand"/>
                <a:hlinkClick r:id="rId5"/>
              </a:rPr>
              <a:t> </a:t>
            </a:r>
            <a:endParaRPr b="0" i="0" sz="1100" u="none" cap="none" strike="noStrike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302" name="Google Shape;302;p25"/>
          <p:cNvSpPr txBox="1"/>
          <p:nvPr>
            <p:ph idx="12" type="sldNum"/>
          </p:nvPr>
        </p:nvSpPr>
        <p:spPr>
          <a:xfrm>
            <a:off x="8783998" y="4828501"/>
            <a:ext cx="360000" cy="31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03" name="Google Shape;303;p25"/>
          <p:cNvGrpSpPr/>
          <p:nvPr/>
        </p:nvGrpSpPr>
        <p:grpSpPr>
          <a:xfrm>
            <a:off x="-10525" y="-20610"/>
            <a:ext cx="9171900" cy="4849110"/>
            <a:chOff x="-10525" y="-20610"/>
            <a:chExt cx="9171900" cy="4849110"/>
          </a:xfrm>
        </p:grpSpPr>
        <p:cxnSp>
          <p:nvCxnSpPr>
            <p:cNvPr id="304" name="Google Shape;304;p25"/>
            <p:cNvCxnSpPr/>
            <p:nvPr/>
          </p:nvCxnSpPr>
          <p:spPr>
            <a:xfrm>
              <a:off x="-10525" y="4823700"/>
              <a:ext cx="91719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305" name="Google Shape;305;p25"/>
            <p:cNvGrpSpPr/>
            <p:nvPr/>
          </p:nvGrpSpPr>
          <p:grpSpPr>
            <a:xfrm>
              <a:off x="-10525" y="-20610"/>
              <a:ext cx="9171900" cy="4849110"/>
              <a:chOff x="-10525" y="-20610"/>
              <a:chExt cx="9171900" cy="4849110"/>
            </a:xfrm>
          </p:grpSpPr>
          <p:grpSp>
            <p:nvGrpSpPr>
              <p:cNvPr id="306" name="Google Shape;306;p25"/>
              <p:cNvGrpSpPr/>
              <p:nvPr/>
            </p:nvGrpSpPr>
            <p:grpSpPr>
              <a:xfrm flipH="1" rot="10800000">
                <a:off x="360000" y="319775"/>
                <a:ext cx="8424000" cy="4508725"/>
                <a:chOff x="360000" y="315009"/>
                <a:chExt cx="8424000" cy="4812900"/>
              </a:xfrm>
            </p:grpSpPr>
            <p:cxnSp>
              <p:nvCxnSpPr>
                <p:cNvPr id="307" name="Google Shape;307;p25"/>
                <p:cNvCxnSpPr/>
                <p:nvPr/>
              </p:nvCxnSpPr>
              <p:spPr>
                <a:xfrm>
                  <a:off x="360000" y="315009"/>
                  <a:ext cx="0" cy="48129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308" name="Google Shape;308;p25"/>
                <p:cNvCxnSpPr/>
                <p:nvPr/>
              </p:nvCxnSpPr>
              <p:spPr>
                <a:xfrm>
                  <a:off x="8784000" y="315009"/>
                  <a:ext cx="0" cy="48129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</p:grpSp>
          <p:cxnSp>
            <p:nvCxnSpPr>
              <p:cNvPr id="309" name="Google Shape;309;p25"/>
              <p:cNvCxnSpPr/>
              <p:nvPr/>
            </p:nvCxnSpPr>
            <p:spPr>
              <a:xfrm>
                <a:off x="-10525" y="319800"/>
                <a:ext cx="91719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grpSp>
            <p:nvGrpSpPr>
              <p:cNvPr id="310" name="Google Shape;310;p25"/>
              <p:cNvGrpSpPr/>
              <p:nvPr/>
            </p:nvGrpSpPr>
            <p:grpSpPr>
              <a:xfrm flipH="1" rot="10800000">
                <a:off x="1543997" y="-20610"/>
                <a:ext cx="6056014" cy="340409"/>
                <a:chOff x="360000" y="315000"/>
                <a:chExt cx="8424000" cy="4828500"/>
              </a:xfrm>
            </p:grpSpPr>
            <p:cxnSp>
              <p:nvCxnSpPr>
                <p:cNvPr id="311" name="Google Shape;311;p25"/>
                <p:cNvCxnSpPr/>
                <p:nvPr/>
              </p:nvCxnSpPr>
              <p:spPr>
                <a:xfrm>
                  <a:off x="360000" y="315000"/>
                  <a:ext cx="0" cy="4828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312" name="Google Shape;312;p25"/>
                <p:cNvCxnSpPr/>
                <p:nvPr/>
              </p:nvCxnSpPr>
              <p:spPr>
                <a:xfrm>
                  <a:off x="8784000" y="315000"/>
                  <a:ext cx="0" cy="4828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</p:grpSp>
        </p:grp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sp>
        <p:nvSpPr>
          <p:cNvPr id="315" name="Google Shape;315;p26"/>
          <p:cNvSpPr txBox="1"/>
          <p:nvPr>
            <p:ph idx="1" type="body"/>
          </p:nvPr>
        </p:nvSpPr>
        <p:spPr>
          <a:xfrm>
            <a:off x="720000" y="1112463"/>
            <a:ext cx="7704000" cy="34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16" name="Google Shape;316;p26"/>
          <p:cNvSpPr txBox="1"/>
          <p:nvPr>
            <p:ph idx="12" type="sldNum"/>
          </p:nvPr>
        </p:nvSpPr>
        <p:spPr>
          <a:xfrm>
            <a:off x="8783998" y="4828501"/>
            <a:ext cx="360000" cy="31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17" name="Google Shape;317;p26"/>
          <p:cNvGrpSpPr/>
          <p:nvPr/>
        </p:nvGrpSpPr>
        <p:grpSpPr>
          <a:xfrm>
            <a:off x="-10525" y="319800"/>
            <a:ext cx="9182700" cy="4503900"/>
            <a:chOff x="-10525" y="319800"/>
            <a:chExt cx="9182700" cy="4503900"/>
          </a:xfrm>
        </p:grpSpPr>
        <p:cxnSp>
          <p:nvCxnSpPr>
            <p:cNvPr id="318" name="Google Shape;318;p26"/>
            <p:cNvCxnSpPr/>
            <p:nvPr/>
          </p:nvCxnSpPr>
          <p:spPr>
            <a:xfrm>
              <a:off x="-10525" y="4823700"/>
              <a:ext cx="91719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19" name="Google Shape;319;p26"/>
            <p:cNvCxnSpPr/>
            <p:nvPr/>
          </p:nvCxnSpPr>
          <p:spPr>
            <a:xfrm>
              <a:off x="-10525" y="319800"/>
              <a:ext cx="91827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AND_BODY_1_1_1"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27"/>
          <p:cNvSpPr txBox="1"/>
          <p:nvPr>
            <p:ph idx="1" type="subTitle"/>
          </p:nvPr>
        </p:nvSpPr>
        <p:spPr>
          <a:xfrm>
            <a:off x="720000" y="1221925"/>
            <a:ext cx="7704000" cy="3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22" name="Google Shape;322;p27"/>
          <p:cNvSpPr txBox="1"/>
          <p:nvPr>
            <p:ph type="title"/>
          </p:nvPr>
        </p:nvSpPr>
        <p:spPr>
          <a:xfrm>
            <a:off x="720000" y="435894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sp>
        <p:nvSpPr>
          <p:cNvPr id="323" name="Google Shape;323;p27"/>
          <p:cNvSpPr txBox="1"/>
          <p:nvPr>
            <p:ph idx="2" type="body"/>
          </p:nvPr>
        </p:nvSpPr>
        <p:spPr>
          <a:xfrm>
            <a:off x="720000" y="1670425"/>
            <a:ext cx="3855300" cy="28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Arial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Arial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Arial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Arial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Arial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Arial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Arial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24" name="Google Shape;324;p27"/>
          <p:cNvSpPr txBox="1"/>
          <p:nvPr>
            <p:ph idx="3" type="body"/>
          </p:nvPr>
        </p:nvSpPr>
        <p:spPr>
          <a:xfrm>
            <a:off x="4575300" y="1670425"/>
            <a:ext cx="3855300" cy="28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Arial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Arial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Arial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Arial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Arial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Arial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Arial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Arial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grpSp>
        <p:nvGrpSpPr>
          <p:cNvPr id="325" name="Google Shape;325;p27"/>
          <p:cNvGrpSpPr/>
          <p:nvPr/>
        </p:nvGrpSpPr>
        <p:grpSpPr>
          <a:xfrm>
            <a:off x="0" y="0"/>
            <a:ext cx="9159900" cy="5143500"/>
            <a:chOff x="0" y="0"/>
            <a:chExt cx="9159900" cy="5143500"/>
          </a:xfrm>
        </p:grpSpPr>
        <p:cxnSp>
          <p:nvCxnSpPr>
            <p:cNvPr id="326" name="Google Shape;326;p27"/>
            <p:cNvCxnSpPr/>
            <p:nvPr/>
          </p:nvCxnSpPr>
          <p:spPr>
            <a:xfrm>
              <a:off x="0" y="4823700"/>
              <a:ext cx="91599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327" name="Google Shape;327;p27"/>
            <p:cNvGrpSpPr/>
            <p:nvPr/>
          </p:nvGrpSpPr>
          <p:grpSpPr>
            <a:xfrm flipH="1" rot="10800000">
              <a:off x="360000" y="0"/>
              <a:ext cx="8424000" cy="5143500"/>
              <a:chOff x="360000" y="0"/>
              <a:chExt cx="8424000" cy="5143500"/>
            </a:xfrm>
          </p:grpSpPr>
          <p:cxnSp>
            <p:nvCxnSpPr>
              <p:cNvPr id="328" name="Google Shape;328;p27"/>
              <p:cNvCxnSpPr/>
              <p:nvPr/>
            </p:nvCxnSpPr>
            <p:spPr>
              <a:xfrm>
                <a:off x="360000" y="0"/>
                <a:ext cx="0" cy="5143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29" name="Google Shape;329;p27"/>
              <p:cNvCxnSpPr/>
              <p:nvPr/>
            </p:nvCxnSpPr>
            <p:spPr>
              <a:xfrm>
                <a:off x="8784000" y="0"/>
                <a:ext cx="0" cy="5143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</p:grpSp>
      <p:sp>
        <p:nvSpPr>
          <p:cNvPr id="330" name="Google Shape;330;p27"/>
          <p:cNvSpPr txBox="1"/>
          <p:nvPr>
            <p:ph idx="12" type="sldNum"/>
          </p:nvPr>
        </p:nvSpPr>
        <p:spPr>
          <a:xfrm>
            <a:off x="8783998" y="4828501"/>
            <a:ext cx="360000" cy="31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27"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29"/>
          <p:cNvSpPr txBox="1"/>
          <p:nvPr>
            <p:ph idx="12" type="sldNum"/>
          </p:nvPr>
        </p:nvSpPr>
        <p:spPr>
          <a:xfrm>
            <a:off x="8783998" y="4828501"/>
            <a:ext cx="360000" cy="31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34" name="Google Shape;334;p29"/>
          <p:cNvGrpSpPr/>
          <p:nvPr/>
        </p:nvGrpSpPr>
        <p:grpSpPr>
          <a:xfrm>
            <a:off x="0" y="315012"/>
            <a:ext cx="9144000" cy="4513682"/>
            <a:chOff x="0" y="315012"/>
            <a:chExt cx="9144000" cy="4513682"/>
          </a:xfrm>
        </p:grpSpPr>
        <p:cxnSp>
          <p:nvCxnSpPr>
            <p:cNvPr id="335" name="Google Shape;335;p29"/>
            <p:cNvCxnSpPr/>
            <p:nvPr/>
          </p:nvCxnSpPr>
          <p:spPr>
            <a:xfrm>
              <a:off x="0" y="4823700"/>
              <a:ext cx="91440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336" name="Google Shape;336;p29"/>
            <p:cNvGrpSpPr/>
            <p:nvPr/>
          </p:nvGrpSpPr>
          <p:grpSpPr>
            <a:xfrm>
              <a:off x="720000" y="315012"/>
              <a:ext cx="7703748" cy="4513682"/>
              <a:chOff x="360000" y="315000"/>
              <a:chExt cx="8424000" cy="4828500"/>
            </a:xfrm>
          </p:grpSpPr>
          <p:cxnSp>
            <p:nvCxnSpPr>
              <p:cNvPr id="337" name="Google Shape;337;p29"/>
              <p:cNvCxnSpPr/>
              <p:nvPr/>
            </p:nvCxnSpPr>
            <p:spPr>
              <a:xfrm>
                <a:off x="360000" y="315000"/>
                <a:ext cx="0" cy="4828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38" name="Google Shape;338;p29"/>
              <p:cNvCxnSpPr/>
              <p:nvPr/>
            </p:nvCxnSpPr>
            <p:spPr>
              <a:xfrm>
                <a:off x="8784000" y="315000"/>
                <a:ext cx="0" cy="4828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cxnSp>
          <p:nvCxnSpPr>
            <p:cNvPr id="339" name="Google Shape;339;p29"/>
            <p:cNvCxnSpPr/>
            <p:nvPr/>
          </p:nvCxnSpPr>
          <p:spPr>
            <a:xfrm>
              <a:off x="0" y="324325"/>
              <a:ext cx="91440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27_1"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30"/>
          <p:cNvSpPr txBox="1"/>
          <p:nvPr>
            <p:ph idx="12" type="sldNum"/>
          </p:nvPr>
        </p:nvSpPr>
        <p:spPr>
          <a:xfrm>
            <a:off x="8783998" y="4828501"/>
            <a:ext cx="360000" cy="31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42" name="Google Shape;342;p30"/>
          <p:cNvGrpSpPr/>
          <p:nvPr/>
        </p:nvGrpSpPr>
        <p:grpSpPr>
          <a:xfrm>
            <a:off x="0" y="0"/>
            <a:ext cx="9159900" cy="5143500"/>
            <a:chOff x="0" y="0"/>
            <a:chExt cx="9159900" cy="5143500"/>
          </a:xfrm>
        </p:grpSpPr>
        <p:cxnSp>
          <p:nvCxnSpPr>
            <p:cNvPr id="343" name="Google Shape;343;p30"/>
            <p:cNvCxnSpPr/>
            <p:nvPr/>
          </p:nvCxnSpPr>
          <p:spPr>
            <a:xfrm>
              <a:off x="0" y="4823700"/>
              <a:ext cx="91599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344" name="Google Shape;344;p30"/>
            <p:cNvGrpSpPr/>
            <p:nvPr/>
          </p:nvGrpSpPr>
          <p:grpSpPr>
            <a:xfrm flipH="1" rot="10800000">
              <a:off x="360000" y="0"/>
              <a:ext cx="8424000" cy="5143500"/>
              <a:chOff x="360000" y="0"/>
              <a:chExt cx="8424000" cy="5143500"/>
            </a:xfrm>
          </p:grpSpPr>
          <p:cxnSp>
            <p:nvCxnSpPr>
              <p:cNvPr id="345" name="Google Shape;345;p30"/>
              <p:cNvCxnSpPr/>
              <p:nvPr/>
            </p:nvCxnSpPr>
            <p:spPr>
              <a:xfrm>
                <a:off x="360000" y="0"/>
                <a:ext cx="0" cy="5143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46" name="Google Shape;346;p30"/>
              <p:cNvCxnSpPr/>
              <p:nvPr/>
            </p:nvCxnSpPr>
            <p:spPr>
              <a:xfrm>
                <a:off x="8784000" y="0"/>
                <a:ext cx="0" cy="5143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 txBox="1"/>
          <p:nvPr>
            <p:ph type="title"/>
          </p:nvPr>
        </p:nvSpPr>
        <p:spPr>
          <a:xfrm>
            <a:off x="1851900" y="1952519"/>
            <a:ext cx="2390700" cy="3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8" name="Google Shape;28;p4"/>
          <p:cNvSpPr txBox="1"/>
          <p:nvPr>
            <p:ph idx="1" type="subTitle"/>
          </p:nvPr>
        </p:nvSpPr>
        <p:spPr>
          <a:xfrm>
            <a:off x="1851901" y="2316713"/>
            <a:ext cx="23907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2" type="title"/>
          </p:nvPr>
        </p:nvSpPr>
        <p:spPr>
          <a:xfrm>
            <a:off x="6033300" y="2028719"/>
            <a:ext cx="2390700" cy="3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4"/>
          <p:cNvSpPr txBox="1"/>
          <p:nvPr>
            <p:ph idx="3" type="subTitle"/>
          </p:nvPr>
        </p:nvSpPr>
        <p:spPr>
          <a:xfrm>
            <a:off x="6033302" y="2392913"/>
            <a:ext cx="23907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4"/>
          <p:cNvSpPr txBox="1"/>
          <p:nvPr>
            <p:ph idx="4" type="title"/>
          </p:nvPr>
        </p:nvSpPr>
        <p:spPr>
          <a:xfrm>
            <a:off x="1851900" y="3218053"/>
            <a:ext cx="2390700" cy="3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" name="Google Shape;32;p4"/>
          <p:cNvSpPr txBox="1"/>
          <p:nvPr>
            <p:ph idx="5" type="subTitle"/>
          </p:nvPr>
        </p:nvSpPr>
        <p:spPr>
          <a:xfrm>
            <a:off x="1851901" y="3582257"/>
            <a:ext cx="23907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4"/>
          <p:cNvSpPr txBox="1"/>
          <p:nvPr>
            <p:ph idx="6" type="title"/>
          </p:nvPr>
        </p:nvSpPr>
        <p:spPr>
          <a:xfrm>
            <a:off x="6033300" y="3294253"/>
            <a:ext cx="2390700" cy="3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4"/>
          <p:cNvSpPr txBox="1"/>
          <p:nvPr>
            <p:ph idx="7" type="subTitle"/>
          </p:nvPr>
        </p:nvSpPr>
        <p:spPr>
          <a:xfrm>
            <a:off x="6033302" y="3658457"/>
            <a:ext cx="23907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4"/>
          <p:cNvSpPr txBox="1"/>
          <p:nvPr>
            <p:ph idx="8" type="title"/>
          </p:nvPr>
        </p:nvSpPr>
        <p:spPr>
          <a:xfrm>
            <a:off x="720000" y="2028724"/>
            <a:ext cx="1048200" cy="71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4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36" name="Google Shape;36;p4"/>
          <p:cNvSpPr txBox="1"/>
          <p:nvPr>
            <p:ph idx="9" type="title"/>
          </p:nvPr>
        </p:nvSpPr>
        <p:spPr>
          <a:xfrm>
            <a:off x="720000" y="3294251"/>
            <a:ext cx="1048200" cy="71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4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37" name="Google Shape;37;p4"/>
          <p:cNvSpPr txBox="1"/>
          <p:nvPr>
            <p:ph idx="13" type="title"/>
          </p:nvPr>
        </p:nvSpPr>
        <p:spPr>
          <a:xfrm>
            <a:off x="4898225" y="2028724"/>
            <a:ext cx="1048200" cy="71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4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38" name="Google Shape;38;p4"/>
          <p:cNvSpPr txBox="1"/>
          <p:nvPr>
            <p:ph idx="14" type="title"/>
          </p:nvPr>
        </p:nvSpPr>
        <p:spPr>
          <a:xfrm>
            <a:off x="4898225" y="3294251"/>
            <a:ext cx="1048200" cy="71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4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39" name="Google Shape;39;p4"/>
          <p:cNvSpPr txBox="1"/>
          <p:nvPr>
            <p:ph idx="15" type="title"/>
          </p:nvPr>
        </p:nvSpPr>
        <p:spPr>
          <a:xfrm>
            <a:off x="720000" y="445025"/>
            <a:ext cx="3375900" cy="12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sp>
        <p:nvSpPr>
          <p:cNvPr id="40" name="Google Shape;40;p4"/>
          <p:cNvSpPr txBox="1"/>
          <p:nvPr>
            <p:ph idx="12" type="sldNum"/>
          </p:nvPr>
        </p:nvSpPr>
        <p:spPr>
          <a:xfrm>
            <a:off x="8783998" y="4828501"/>
            <a:ext cx="360000" cy="31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41" name="Google Shape;41;p4"/>
          <p:cNvGrpSpPr/>
          <p:nvPr/>
        </p:nvGrpSpPr>
        <p:grpSpPr>
          <a:xfrm>
            <a:off x="-10525" y="-16450"/>
            <a:ext cx="9182700" cy="4844950"/>
            <a:chOff x="-10525" y="-16450"/>
            <a:chExt cx="9182700" cy="4844950"/>
          </a:xfrm>
        </p:grpSpPr>
        <p:grpSp>
          <p:nvGrpSpPr>
            <p:cNvPr id="42" name="Google Shape;42;p4"/>
            <p:cNvGrpSpPr/>
            <p:nvPr/>
          </p:nvGrpSpPr>
          <p:grpSpPr>
            <a:xfrm>
              <a:off x="-10525" y="0"/>
              <a:ext cx="9182700" cy="4828500"/>
              <a:chOff x="-10525" y="0"/>
              <a:chExt cx="9182700" cy="4828500"/>
            </a:xfrm>
          </p:grpSpPr>
          <p:cxnSp>
            <p:nvCxnSpPr>
              <p:cNvPr id="43" name="Google Shape;43;p4"/>
              <p:cNvCxnSpPr/>
              <p:nvPr/>
            </p:nvCxnSpPr>
            <p:spPr>
              <a:xfrm>
                <a:off x="-10525" y="4823700"/>
                <a:ext cx="91827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grpSp>
            <p:nvGrpSpPr>
              <p:cNvPr id="44" name="Google Shape;44;p4"/>
              <p:cNvGrpSpPr/>
              <p:nvPr/>
            </p:nvGrpSpPr>
            <p:grpSpPr>
              <a:xfrm flipH="1" rot="10800000">
                <a:off x="360000" y="0"/>
                <a:ext cx="8424000" cy="4828500"/>
                <a:chOff x="360000" y="315000"/>
                <a:chExt cx="8424000" cy="4828500"/>
              </a:xfrm>
            </p:grpSpPr>
            <p:cxnSp>
              <p:nvCxnSpPr>
                <p:cNvPr id="45" name="Google Shape;45;p4"/>
                <p:cNvCxnSpPr/>
                <p:nvPr/>
              </p:nvCxnSpPr>
              <p:spPr>
                <a:xfrm>
                  <a:off x="360000" y="315000"/>
                  <a:ext cx="0" cy="4828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46" name="Google Shape;46;p4"/>
                <p:cNvCxnSpPr/>
                <p:nvPr/>
              </p:nvCxnSpPr>
              <p:spPr>
                <a:xfrm>
                  <a:off x="8784000" y="315000"/>
                  <a:ext cx="0" cy="4828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</p:grpSp>
        </p:grpSp>
        <p:cxnSp>
          <p:nvCxnSpPr>
            <p:cNvPr id="47" name="Google Shape;47;p4"/>
            <p:cNvCxnSpPr/>
            <p:nvPr/>
          </p:nvCxnSpPr>
          <p:spPr>
            <a:xfrm rot="10800000">
              <a:off x="4590725" y="-16450"/>
              <a:ext cx="0" cy="48423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5"/>
          <p:cNvSpPr txBox="1"/>
          <p:nvPr>
            <p:ph type="title"/>
          </p:nvPr>
        </p:nvSpPr>
        <p:spPr>
          <a:xfrm>
            <a:off x="720000" y="2002743"/>
            <a:ext cx="37392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50" name="Google Shape;50;p5"/>
          <p:cNvSpPr txBox="1"/>
          <p:nvPr>
            <p:ph idx="2" type="title"/>
          </p:nvPr>
        </p:nvSpPr>
        <p:spPr>
          <a:xfrm>
            <a:off x="720000" y="737749"/>
            <a:ext cx="1289100" cy="10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7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51" name="Google Shape;51;p5"/>
          <p:cNvSpPr txBox="1"/>
          <p:nvPr>
            <p:ph idx="1" type="subTitle"/>
          </p:nvPr>
        </p:nvSpPr>
        <p:spPr>
          <a:xfrm>
            <a:off x="720000" y="3539238"/>
            <a:ext cx="3081000" cy="71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5"/>
          <p:cNvSpPr txBox="1"/>
          <p:nvPr>
            <p:ph idx="12" type="sldNum"/>
          </p:nvPr>
        </p:nvSpPr>
        <p:spPr>
          <a:xfrm>
            <a:off x="8783998" y="4828501"/>
            <a:ext cx="360000" cy="31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53" name="Google Shape;53;p5"/>
          <p:cNvGrpSpPr/>
          <p:nvPr/>
        </p:nvGrpSpPr>
        <p:grpSpPr>
          <a:xfrm>
            <a:off x="-10525" y="-20610"/>
            <a:ext cx="9171900" cy="4849110"/>
            <a:chOff x="-10525" y="-20610"/>
            <a:chExt cx="9171900" cy="4849110"/>
          </a:xfrm>
        </p:grpSpPr>
        <p:grpSp>
          <p:nvGrpSpPr>
            <p:cNvPr id="54" name="Google Shape;54;p5"/>
            <p:cNvGrpSpPr/>
            <p:nvPr/>
          </p:nvGrpSpPr>
          <p:grpSpPr>
            <a:xfrm flipH="1" rot="10800000">
              <a:off x="360000" y="319775"/>
              <a:ext cx="8424000" cy="4508725"/>
              <a:chOff x="360000" y="315009"/>
              <a:chExt cx="8424000" cy="4812900"/>
            </a:xfrm>
          </p:grpSpPr>
          <p:cxnSp>
            <p:nvCxnSpPr>
              <p:cNvPr id="55" name="Google Shape;55;p5"/>
              <p:cNvCxnSpPr/>
              <p:nvPr/>
            </p:nvCxnSpPr>
            <p:spPr>
              <a:xfrm>
                <a:off x="360000" y="315009"/>
                <a:ext cx="0" cy="4812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6" name="Google Shape;56;p5"/>
              <p:cNvCxnSpPr/>
              <p:nvPr/>
            </p:nvCxnSpPr>
            <p:spPr>
              <a:xfrm>
                <a:off x="8784000" y="315009"/>
                <a:ext cx="0" cy="4812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57" name="Google Shape;57;p5"/>
            <p:cNvGrpSpPr/>
            <p:nvPr/>
          </p:nvGrpSpPr>
          <p:grpSpPr>
            <a:xfrm flipH="1" rot="10800000">
              <a:off x="1543997" y="-20610"/>
              <a:ext cx="6056014" cy="340409"/>
              <a:chOff x="360000" y="315000"/>
              <a:chExt cx="8424000" cy="4828500"/>
            </a:xfrm>
          </p:grpSpPr>
          <p:cxnSp>
            <p:nvCxnSpPr>
              <p:cNvPr id="58" name="Google Shape;58;p5"/>
              <p:cNvCxnSpPr/>
              <p:nvPr/>
            </p:nvCxnSpPr>
            <p:spPr>
              <a:xfrm>
                <a:off x="360000" y="315000"/>
                <a:ext cx="0" cy="4828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9" name="Google Shape;59;p5"/>
              <p:cNvCxnSpPr/>
              <p:nvPr/>
            </p:nvCxnSpPr>
            <p:spPr>
              <a:xfrm>
                <a:off x="8784000" y="315000"/>
                <a:ext cx="0" cy="4828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cxnSp>
          <p:nvCxnSpPr>
            <p:cNvPr id="60" name="Google Shape;60;p5"/>
            <p:cNvCxnSpPr/>
            <p:nvPr/>
          </p:nvCxnSpPr>
          <p:spPr>
            <a:xfrm>
              <a:off x="-10525" y="4823700"/>
              <a:ext cx="91719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1" name="Google Shape;61;p5"/>
            <p:cNvCxnSpPr/>
            <p:nvPr/>
          </p:nvCxnSpPr>
          <p:spPr>
            <a:xfrm>
              <a:off x="-10525" y="319800"/>
              <a:ext cx="91719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6"/>
          <p:cNvSpPr txBox="1"/>
          <p:nvPr>
            <p:ph idx="1" type="subTitle"/>
          </p:nvPr>
        </p:nvSpPr>
        <p:spPr>
          <a:xfrm>
            <a:off x="4898050" y="1992075"/>
            <a:ext cx="3525900" cy="162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900"/>
              <a:buNone/>
              <a:defRPr sz="1900"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900"/>
              <a:buNone/>
              <a:defRPr sz="1900"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900"/>
              <a:buNone/>
              <a:defRPr sz="1900"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900"/>
              <a:buNone/>
              <a:defRPr sz="1900"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900"/>
              <a:buNone/>
              <a:defRPr sz="1900"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900"/>
              <a:buNone/>
              <a:defRPr sz="1900"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900"/>
              <a:buNone/>
              <a:defRPr sz="1900"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900"/>
              <a:buNone/>
              <a:defRPr sz="1900"/>
            </a:lvl9pPr>
          </a:lstStyle>
          <a:p/>
        </p:txBody>
      </p:sp>
      <p:sp>
        <p:nvSpPr>
          <p:cNvPr id="64" name="Google Shape;64;p6"/>
          <p:cNvSpPr txBox="1"/>
          <p:nvPr>
            <p:ph type="title"/>
          </p:nvPr>
        </p:nvSpPr>
        <p:spPr>
          <a:xfrm>
            <a:off x="4898069" y="1229500"/>
            <a:ext cx="3525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/>
        </p:txBody>
      </p:sp>
      <p:sp>
        <p:nvSpPr>
          <p:cNvPr id="65" name="Google Shape;65;p6"/>
          <p:cNvSpPr txBox="1"/>
          <p:nvPr>
            <p:ph idx="12" type="sldNum"/>
          </p:nvPr>
        </p:nvSpPr>
        <p:spPr>
          <a:xfrm>
            <a:off x="8783998" y="4828501"/>
            <a:ext cx="360000" cy="31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66" name="Google Shape;66;p6"/>
          <p:cNvGrpSpPr/>
          <p:nvPr/>
        </p:nvGrpSpPr>
        <p:grpSpPr>
          <a:xfrm>
            <a:off x="-10525" y="0"/>
            <a:ext cx="9161400" cy="4828500"/>
            <a:chOff x="-10525" y="0"/>
            <a:chExt cx="9161400" cy="4828500"/>
          </a:xfrm>
        </p:grpSpPr>
        <p:cxnSp>
          <p:nvCxnSpPr>
            <p:cNvPr id="67" name="Google Shape;67;p6"/>
            <p:cNvCxnSpPr/>
            <p:nvPr/>
          </p:nvCxnSpPr>
          <p:spPr>
            <a:xfrm>
              <a:off x="-10525" y="4823700"/>
              <a:ext cx="91614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68" name="Google Shape;68;p6"/>
            <p:cNvGrpSpPr/>
            <p:nvPr/>
          </p:nvGrpSpPr>
          <p:grpSpPr>
            <a:xfrm flipH="1" rot="10800000">
              <a:off x="360000" y="0"/>
              <a:ext cx="8424000" cy="4828500"/>
              <a:chOff x="360000" y="315000"/>
              <a:chExt cx="8424000" cy="4828500"/>
            </a:xfrm>
          </p:grpSpPr>
          <p:cxnSp>
            <p:nvCxnSpPr>
              <p:cNvPr id="69" name="Google Shape;69;p6"/>
              <p:cNvCxnSpPr/>
              <p:nvPr/>
            </p:nvCxnSpPr>
            <p:spPr>
              <a:xfrm>
                <a:off x="360000" y="315000"/>
                <a:ext cx="0" cy="4828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70" name="Google Shape;70;p6"/>
              <p:cNvCxnSpPr/>
              <p:nvPr/>
            </p:nvCxnSpPr>
            <p:spPr>
              <a:xfrm>
                <a:off x="8784000" y="315000"/>
                <a:ext cx="0" cy="4828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sp>
        <p:nvSpPr>
          <p:cNvPr id="73" name="Google Shape;73;p7"/>
          <p:cNvSpPr txBox="1"/>
          <p:nvPr>
            <p:ph idx="2" type="title"/>
          </p:nvPr>
        </p:nvSpPr>
        <p:spPr>
          <a:xfrm>
            <a:off x="1331525" y="2533500"/>
            <a:ext cx="2771100" cy="50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2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sp>
        <p:nvSpPr>
          <p:cNvPr id="74" name="Google Shape;74;p7"/>
          <p:cNvSpPr txBox="1"/>
          <p:nvPr>
            <p:ph idx="3" type="title"/>
          </p:nvPr>
        </p:nvSpPr>
        <p:spPr>
          <a:xfrm>
            <a:off x="5040784" y="2533500"/>
            <a:ext cx="2771700" cy="50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2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sp>
        <p:nvSpPr>
          <p:cNvPr id="75" name="Google Shape;75;p7"/>
          <p:cNvSpPr txBox="1"/>
          <p:nvPr>
            <p:ph idx="1" type="subTitle"/>
          </p:nvPr>
        </p:nvSpPr>
        <p:spPr>
          <a:xfrm>
            <a:off x="5040780" y="3045450"/>
            <a:ext cx="2771700" cy="10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76" name="Google Shape;76;p7"/>
          <p:cNvSpPr txBox="1"/>
          <p:nvPr>
            <p:ph idx="4" type="subTitle"/>
          </p:nvPr>
        </p:nvSpPr>
        <p:spPr>
          <a:xfrm>
            <a:off x="1331700" y="3045450"/>
            <a:ext cx="2771100" cy="10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77" name="Google Shape;77;p7"/>
          <p:cNvSpPr txBox="1"/>
          <p:nvPr>
            <p:ph idx="12" type="sldNum"/>
          </p:nvPr>
        </p:nvSpPr>
        <p:spPr>
          <a:xfrm>
            <a:off x="8783998" y="4828501"/>
            <a:ext cx="360000" cy="31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78" name="Google Shape;78;p7"/>
          <p:cNvGrpSpPr/>
          <p:nvPr/>
        </p:nvGrpSpPr>
        <p:grpSpPr>
          <a:xfrm>
            <a:off x="-10525" y="0"/>
            <a:ext cx="9182700" cy="4828500"/>
            <a:chOff x="-10525" y="0"/>
            <a:chExt cx="9182700" cy="4828500"/>
          </a:xfrm>
        </p:grpSpPr>
        <p:cxnSp>
          <p:nvCxnSpPr>
            <p:cNvPr id="79" name="Google Shape;79;p7"/>
            <p:cNvCxnSpPr/>
            <p:nvPr/>
          </p:nvCxnSpPr>
          <p:spPr>
            <a:xfrm>
              <a:off x="-10525" y="4823700"/>
              <a:ext cx="91827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80" name="Google Shape;80;p7"/>
            <p:cNvGrpSpPr/>
            <p:nvPr/>
          </p:nvGrpSpPr>
          <p:grpSpPr>
            <a:xfrm flipH="1" rot="10800000">
              <a:off x="360000" y="0"/>
              <a:ext cx="8424000" cy="4828500"/>
              <a:chOff x="360000" y="315000"/>
              <a:chExt cx="8424000" cy="4828500"/>
            </a:xfrm>
          </p:grpSpPr>
          <p:cxnSp>
            <p:nvCxnSpPr>
              <p:cNvPr id="81" name="Google Shape;81;p7"/>
              <p:cNvCxnSpPr/>
              <p:nvPr/>
            </p:nvCxnSpPr>
            <p:spPr>
              <a:xfrm>
                <a:off x="360000" y="315000"/>
                <a:ext cx="0" cy="4828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82" name="Google Shape;82;p7"/>
              <p:cNvCxnSpPr/>
              <p:nvPr/>
            </p:nvCxnSpPr>
            <p:spPr>
              <a:xfrm>
                <a:off x="8784000" y="315000"/>
                <a:ext cx="0" cy="4828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cxnSp>
          <p:nvCxnSpPr>
            <p:cNvPr id="83" name="Google Shape;83;p7"/>
            <p:cNvCxnSpPr/>
            <p:nvPr/>
          </p:nvCxnSpPr>
          <p:spPr>
            <a:xfrm>
              <a:off x="-10525" y="314125"/>
              <a:ext cx="91827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8"/>
          <p:cNvSpPr txBox="1"/>
          <p:nvPr>
            <p:ph type="title"/>
          </p:nvPr>
        </p:nvSpPr>
        <p:spPr>
          <a:xfrm>
            <a:off x="2391900" y="3411413"/>
            <a:ext cx="4360200" cy="5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86" name="Google Shape;86;p8"/>
          <p:cNvSpPr txBox="1"/>
          <p:nvPr>
            <p:ph idx="1" type="subTitle"/>
          </p:nvPr>
        </p:nvSpPr>
        <p:spPr>
          <a:xfrm>
            <a:off x="1896875" y="1230650"/>
            <a:ext cx="5350200" cy="19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8"/>
          <p:cNvSpPr txBox="1"/>
          <p:nvPr>
            <p:ph idx="12" type="sldNum"/>
          </p:nvPr>
        </p:nvSpPr>
        <p:spPr>
          <a:xfrm>
            <a:off x="8783998" y="4828501"/>
            <a:ext cx="360000" cy="31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88" name="Google Shape;88;p8"/>
          <p:cNvGrpSpPr/>
          <p:nvPr/>
        </p:nvGrpSpPr>
        <p:grpSpPr>
          <a:xfrm>
            <a:off x="-10525" y="-25425"/>
            <a:ext cx="9171900" cy="4849279"/>
            <a:chOff x="-10525" y="-25425"/>
            <a:chExt cx="9171900" cy="4849279"/>
          </a:xfrm>
        </p:grpSpPr>
        <p:grpSp>
          <p:nvGrpSpPr>
            <p:cNvPr id="89" name="Google Shape;89;p8"/>
            <p:cNvGrpSpPr/>
            <p:nvPr/>
          </p:nvGrpSpPr>
          <p:grpSpPr>
            <a:xfrm>
              <a:off x="720003" y="315000"/>
              <a:ext cx="7703748" cy="4508853"/>
              <a:chOff x="360000" y="315000"/>
              <a:chExt cx="8424000" cy="4828500"/>
            </a:xfrm>
          </p:grpSpPr>
          <p:cxnSp>
            <p:nvCxnSpPr>
              <p:cNvPr id="90" name="Google Shape;90;p8"/>
              <p:cNvCxnSpPr/>
              <p:nvPr/>
            </p:nvCxnSpPr>
            <p:spPr>
              <a:xfrm>
                <a:off x="360000" y="315000"/>
                <a:ext cx="0" cy="4828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1" name="Google Shape;91;p8"/>
              <p:cNvCxnSpPr/>
              <p:nvPr/>
            </p:nvCxnSpPr>
            <p:spPr>
              <a:xfrm>
                <a:off x="8784000" y="315000"/>
                <a:ext cx="0" cy="4828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92" name="Google Shape;92;p8"/>
            <p:cNvGrpSpPr/>
            <p:nvPr/>
          </p:nvGrpSpPr>
          <p:grpSpPr>
            <a:xfrm flipH="1" rot="10800000">
              <a:off x="1072900" y="-25425"/>
              <a:ext cx="6998659" cy="340409"/>
              <a:chOff x="360000" y="315000"/>
              <a:chExt cx="8424000" cy="4828500"/>
            </a:xfrm>
          </p:grpSpPr>
          <p:cxnSp>
            <p:nvCxnSpPr>
              <p:cNvPr id="93" name="Google Shape;93;p8"/>
              <p:cNvCxnSpPr/>
              <p:nvPr/>
            </p:nvCxnSpPr>
            <p:spPr>
              <a:xfrm>
                <a:off x="360000" y="315000"/>
                <a:ext cx="0" cy="4828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4" name="Google Shape;94;p8"/>
              <p:cNvCxnSpPr/>
              <p:nvPr/>
            </p:nvCxnSpPr>
            <p:spPr>
              <a:xfrm>
                <a:off x="8784000" y="315000"/>
                <a:ext cx="0" cy="4828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cxnSp>
          <p:nvCxnSpPr>
            <p:cNvPr id="95" name="Google Shape;95;p8"/>
            <p:cNvCxnSpPr/>
            <p:nvPr/>
          </p:nvCxnSpPr>
          <p:spPr>
            <a:xfrm>
              <a:off x="-10525" y="4823700"/>
              <a:ext cx="91719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6" name="Google Shape;96;p8"/>
            <p:cNvCxnSpPr/>
            <p:nvPr/>
          </p:nvCxnSpPr>
          <p:spPr>
            <a:xfrm>
              <a:off x="-10525" y="319800"/>
              <a:ext cx="91719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 ">
  <p:cSld name="CUSTOM_26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9"/>
          <p:cNvSpPr txBox="1"/>
          <p:nvPr>
            <p:ph type="title"/>
          </p:nvPr>
        </p:nvSpPr>
        <p:spPr>
          <a:xfrm>
            <a:off x="712650" y="445025"/>
            <a:ext cx="7718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sp>
        <p:nvSpPr>
          <p:cNvPr id="99" name="Google Shape;99;p9"/>
          <p:cNvSpPr txBox="1"/>
          <p:nvPr>
            <p:ph idx="12" type="sldNum"/>
          </p:nvPr>
        </p:nvSpPr>
        <p:spPr>
          <a:xfrm>
            <a:off x="8783998" y="4828501"/>
            <a:ext cx="360000" cy="31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00" name="Google Shape;100;p9"/>
          <p:cNvGrpSpPr/>
          <p:nvPr/>
        </p:nvGrpSpPr>
        <p:grpSpPr>
          <a:xfrm>
            <a:off x="-10525" y="0"/>
            <a:ext cx="9161400" cy="4828500"/>
            <a:chOff x="-10525" y="0"/>
            <a:chExt cx="9161400" cy="4828500"/>
          </a:xfrm>
        </p:grpSpPr>
        <p:cxnSp>
          <p:nvCxnSpPr>
            <p:cNvPr id="101" name="Google Shape;101;p9"/>
            <p:cNvCxnSpPr/>
            <p:nvPr/>
          </p:nvCxnSpPr>
          <p:spPr>
            <a:xfrm>
              <a:off x="-10525" y="4823700"/>
              <a:ext cx="91614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102" name="Google Shape;102;p9"/>
            <p:cNvGrpSpPr/>
            <p:nvPr/>
          </p:nvGrpSpPr>
          <p:grpSpPr>
            <a:xfrm flipH="1" rot="10800000">
              <a:off x="360000" y="0"/>
              <a:ext cx="8424000" cy="4828500"/>
              <a:chOff x="360000" y="315000"/>
              <a:chExt cx="8424000" cy="4828500"/>
            </a:xfrm>
          </p:grpSpPr>
          <p:cxnSp>
            <p:nvCxnSpPr>
              <p:cNvPr id="103" name="Google Shape;103;p9"/>
              <p:cNvCxnSpPr/>
              <p:nvPr/>
            </p:nvCxnSpPr>
            <p:spPr>
              <a:xfrm>
                <a:off x="360000" y="315000"/>
                <a:ext cx="0" cy="4828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04" name="Google Shape;104;p9"/>
              <p:cNvCxnSpPr/>
              <p:nvPr/>
            </p:nvCxnSpPr>
            <p:spPr>
              <a:xfrm>
                <a:off x="8784000" y="315000"/>
                <a:ext cx="0" cy="4828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</p:grpSp>
      <p:sp>
        <p:nvSpPr>
          <p:cNvPr id="105" name="Google Shape;105;p9"/>
          <p:cNvSpPr txBox="1"/>
          <p:nvPr>
            <p:ph idx="2" type="title"/>
          </p:nvPr>
        </p:nvSpPr>
        <p:spPr>
          <a:xfrm>
            <a:off x="1101175" y="1705075"/>
            <a:ext cx="1986000" cy="4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106" name="Google Shape;106;p9"/>
          <p:cNvSpPr txBox="1"/>
          <p:nvPr>
            <p:ph idx="1" type="subTitle"/>
          </p:nvPr>
        </p:nvSpPr>
        <p:spPr>
          <a:xfrm>
            <a:off x="1101175" y="2116975"/>
            <a:ext cx="19860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242424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9"/>
          <p:cNvSpPr txBox="1"/>
          <p:nvPr>
            <p:ph idx="3" type="title"/>
          </p:nvPr>
        </p:nvSpPr>
        <p:spPr>
          <a:xfrm>
            <a:off x="3578947" y="1705075"/>
            <a:ext cx="1986000" cy="4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108" name="Google Shape;108;p9"/>
          <p:cNvSpPr txBox="1"/>
          <p:nvPr>
            <p:ph idx="4" type="subTitle"/>
          </p:nvPr>
        </p:nvSpPr>
        <p:spPr>
          <a:xfrm>
            <a:off x="3578948" y="2116975"/>
            <a:ext cx="19860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242424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9"/>
          <p:cNvSpPr txBox="1"/>
          <p:nvPr>
            <p:ph idx="5" type="title"/>
          </p:nvPr>
        </p:nvSpPr>
        <p:spPr>
          <a:xfrm>
            <a:off x="1101175" y="3290875"/>
            <a:ext cx="1986000" cy="4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110" name="Google Shape;110;p9"/>
          <p:cNvSpPr txBox="1"/>
          <p:nvPr>
            <p:ph idx="6" type="subTitle"/>
          </p:nvPr>
        </p:nvSpPr>
        <p:spPr>
          <a:xfrm>
            <a:off x="1101175" y="3702775"/>
            <a:ext cx="19860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242424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9"/>
          <p:cNvSpPr txBox="1"/>
          <p:nvPr>
            <p:ph idx="7" type="title"/>
          </p:nvPr>
        </p:nvSpPr>
        <p:spPr>
          <a:xfrm>
            <a:off x="3578947" y="3290875"/>
            <a:ext cx="1986000" cy="4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112" name="Google Shape;112;p9"/>
          <p:cNvSpPr txBox="1"/>
          <p:nvPr>
            <p:ph idx="8" type="subTitle"/>
          </p:nvPr>
        </p:nvSpPr>
        <p:spPr>
          <a:xfrm>
            <a:off x="3578948" y="3702775"/>
            <a:ext cx="19860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242424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9"/>
          <p:cNvSpPr txBox="1"/>
          <p:nvPr>
            <p:ph idx="9" type="title"/>
          </p:nvPr>
        </p:nvSpPr>
        <p:spPr>
          <a:xfrm>
            <a:off x="6056725" y="1705075"/>
            <a:ext cx="1986000" cy="4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114" name="Google Shape;114;p9"/>
          <p:cNvSpPr txBox="1"/>
          <p:nvPr>
            <p:ph idx="13" type="subTitle"/>
          </p:nvPr>
        </p:nvSpPr>
        <p:spPr>
          <a:xfrm>
            <a:off x="6056727" y="2116975"/>
            <a:ext cx="19860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242424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5" name="Google Shape;115;p9"/>
          <p:cNvSpPr txBox="1"/>
          <p:nvPr>
            <p:ph idx="14" type="title"/>
          </p:nvPr>
        </p:nvSpPr>
        <p:spPr>
          <a:xfrm>
            <a:off x="6056725" y="3290875"/>
            <a:ext cx="1986000" cy="4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116" name="Google Shape;116;p9"/>
          <p:cNvSpPr txBox="1"/>
          <p:nvPr>
            <p:ph idx="15" type="subTitle"/>
          </p:nvPr>
        </p:nvSpPr>
        <p:spPr>
          <a:xfrm>
            <a:off x="6056727" y="3702775"/>
            <a:ext cx="19860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242424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6_1_2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0"/>
          <p:cNvSpPr txBox="1"/>
          <p:nvPr>
            <p:ph type="title"/>
          </p:nvPr>
        </p:nvSpPr>
        <p:spPr>
          <a:xfrm>
            <a:off x="720000" y="434507"/>
            <a:ext cx="7703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sp>
        <p:nvSpPr>
          <p:cNvPr id="119" name="Google Shape;119;p10"/>
          <p:cNvSpPr txBox="1"/>
          <p:nvPr>
            <p:ph idx="2" type="title"/>
          </p:nvPr>
        </p:nvSpPr>
        <p:spPr>
          <a:xfrm>
            <a:off x="909900" y="3013422"/>
            <a:ext cx="2240400" cy="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b="0" sz="22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20" name="Google Shape;120;p10"/>
          <p:cNvSpPr txBox="1"/>
          <p:nvPr>
            <p:ph idx="1" type="subTitle"/>
          </p:nvPr>
        </p:nvSpPr>
        <p:spPr>
          <a:xfrm>
            <a:off x="909900" y="2508408"/>
            <a:ext cx="22404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p10"/>
          <p:cNvSpPr txBox="1"/>
          <p:nvPr>
            <p:ph idx="3" type="title"/>
          </p:nvPr>
        </p:nvSpPr>
        <p:spPr>
          <a:xfrm>
            <a:off x="3510598" y="3013422"/>
            <a:ext cx="2240400" cy="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b="0" sz="22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22" name="Google Shape;122;p10"/>
          <p:cNvSpPr txBox="1"/>
          <p:nvPr>
            <p:ph idx="4" type="subTitle"/>
          </p:nvPr>
        </p:nvSpPr>
        <p:spPr>
          <a:xfrm>
            <a:off x="3510598" y="2470023"/>
            <a:ext cx="22404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p10"/>
          <p:cNvSpPr txBox="1"/>
          <p:nvPr>
            <p:ph idx="5" type="title"/>
          </p:nvPr>
        </p:nvSpPr>
        <p:spPr>
          <a:xfrm>
            <a:off x="5993702" y="3013422"/>
            <a:ext cx="2240400" cy="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b="0" sz="22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24" name="Google Shape;124;p10"/>
          <p:cNvSpPr txBox="1"/>
          <p:nvPr>
            <p:ph idx="6" type="subTitle"/>
          </p:nvPr>
        </p:nvSpPr>
        <p:spPr>
          <a:xfrm>
            <a:off x="5993702" y="2508408"/>
            <a:ext cx="22404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25" name="Google Shape;125;p10"/>
          <p:cNvSpPr txBox="1"/>
          <p:nvPr>
            <p:ph idx="12" type="sldNum"/>
          </p:nvPr>
        </p:nvSpPr>
        <p:spPr>
          <a:xfrm>
            <a:off x="8783998" y="4828501"/>
            <a:ext cx="360000" cy="31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26" name="Google Shape;126;p10"/>
          <p:cNvGrpSpPr/>
          <p:nvPr/>
        </p:nvGrpSpPr>
        <p:grpSpPr>
          <a:xfrm>
            <a:off x="-10525" y="315012"/>
            <a:ext cx="9182700" cy="4513682"/>
            <a:chOff x="-10525" y="315012"/>
            <a:chExt cx="9182700" cy="4513682"/>
          </a:xfrm>
        </p:grpSpPr>
        <p:cxnSp>
          <p:nvCxnSpPr>
            <p:cNvPr id="127" name="Google Shape;127;p10"/>
            <p:cNvCxnSpPr/>
            <p:nvPr/>
          </p:nvCxnSpPr>
          <p:spPr>
            <a:xfrm>
              <a:off x="-10525" y="319800"/>
              <a:ext cx="91827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128" name="Google Shape;128;p10"/>
            <p:cNvGrpSpPr/>
            <p:nvPr/>
          </p:nvGrpSpPr>
          <p:grpSpPr>
            <a:xfrm>
              <a:off x="720000" y="315012"/>
              <a:ext cx="7703748" cy="4513682"/>
              <a:chOff x="360000" y="315000"/>
              <a:chExt cx="8424000" cy="4828500"/>
            </a:xfrm>
          </p:grpSpPr>
          <p:cxnSp>
            <p:nvCxnSpPr>
              <p:cNvPr id="129" name="Google Shape;129;p10"/>
              <p:cNvCxnSpPr/>
              <p:nvPr/>
            </p:nvCxnSpPr>
            <p:spPr>
              <a:xfrm>
                <a:off x="360000" y="315000"/>
                <a:ext cx="0" cy="4828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30" name="Google Shape;130;p10"/>
              <p:cNvCxnSpPr/>
              <p:nvPr/>
            </p:nvCxnSpPr>
            <p:spPr>
              <a:xfrm>
                <a:off x="8784000" y="315000"/>
                <a:ext cx="0" cy="4828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cxnSp>
          <p:nvCxnSpPr>
            <p:cNvPr id="131" name="Google Shape;131;p10"/>
            <p:cNvCxnSpPr/>
            <p:nvPr/>
          </p:nvCxnSpPr>
          <p:spPr>
            <a:xfrm>
              <a:off x="-10525" y="4823700"/>
              <a:ext cx="91827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32" name="Google Shape;132;p10"/>
          <p:cNvSpPr txBox="1"/>
          <p:nvPr>
            <p:ph idx="7" type="title"/>
          </p:nvPr>
        </p:nvSpPr>
        <p:spPr>
          <a:xfrm>
            <a:off x="1506000" y="1601152"/>
            <a:ext cx="1048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133" name="Google Shape;133;p10"/>
          <p:cNvSpPr txBox="1"/>
          <p:nvPr>
            <p:ph idx="8" type="title"/>
          </p:nvPr>
        </p:nvSpPr>
        <p:spPr>
          <a:xfrm>
            <a:off x="4056725" y="1601152"/>
            <a:ext cx="1048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134" name="Google Shape;134;p10"/>
          <p:cNvSpPr txBox="1"/>
          <p:nvPr>
            <p:ph idx="9" type="title"/>
          </p:nvPr>
        </p:nvSpPr>
        <p:spPr>
          <a:xfrm>
            <a:off x="6589800" y="1601152"/>
            <a:ext cx="1048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0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accent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20000" y="445025"/>
            <a:ext cx="7704000" cy="5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Montagu Slab"/>
              <a:buNone/>
              <a:defRPr b="0" i="0" sz="3400" u="none" cap="none" strike="noStrik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Montagu Slab"/>
              <a:buNone/>
              <a:defRPr b="0" i="0" sz="3400" u="none" cap="none" strike="noStrik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Montagu Slab"/>
              <a:buNone/>
              <a:defRPr b="0" i="0" sz="3400" u="none" cap="none" strike="noStrik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Montagu Slab"/>
              <a:buNone/>
              <a:defRPr b="0" i="0" sz="3400" u="none" cap="none" strike="noStrik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Montagu Slab"/>
              <a:buNone/>
              <a:defRPr b="0" i="0" sz="3400" u="none" cap="none" strike="noStrik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Montagu Slab"/>
              <a:buNone/>
              <a:defRPr b="0" i="0" sz="3400" u="none" cap="none" strike="noStrik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Montagu Slab"/>
              <a:buNone/>
              <a:defRPr b="0" i="0" sz="3400" u="none" cap="none" strike="noStrik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Montagu Slab"/>
              <a:buNone/>
              <a:defRPr b="0" i="0" sz="3400" u="none" cap="none" strike="noStrik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Montagu Slab"/>
              <a:buNone/>
              <a:defRPr b="0" i="0" sz="3400" u="none" cap="none" strike="noStrike">
                <a:solidFill>
                  <a:schemeClr val="dk1"/>
                </a:solidFill>
                <a:latin typeface="Montagu Slab"/>
                <a:ea typeface="Montagu Slab"/>
                <a:cs typeface="Montagu Slab"/>
                <a:sym typeface="Montagu Slab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20000" y="1142975"/>
            <a:ext cx="7704000" cy="33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Char char="●"/>
              <a:defRPr b="0" i="0" sz="14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Char char="○"/>
              <a:defRPr b="0" i="0" sz="14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Char char="■"/>
              <a:defRPr b="0" i="0" sz="14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Char char="●"/>
              <a:defRPr b="0" i="0" sz="14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Char char="○"/>
              <a:defRPr b="0" i="0" sz="14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Char char="■"/>
              <a:defRPr b="0" i="0" sz="14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Char char="●"/>
              <a:defRPr b="0" i="0" sz="14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Char char="○"/>
              <a:defRPr b="0" i="0" sz="14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Quicksand"/>
              <a:buChar char="■"/>
              <a:defRPr b="0" i="0" sz="14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783998" y="4828501"/>
            <a:ext cx="360000" cy="31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gif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gif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gif"/><Relationship Id="rId4" Type="http://schemas.openxmlformats.org/officeDocument/2006/relationships/image" Target="../media/image17.gif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gif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9.gif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gif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0.gif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gif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8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gif"/><Relationship Id="rId4" Type="http://schemas.openxmlformats.org/officeDocument/2006/relationships/image" Target="../media/image8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31"/>
          <p:cNvSpPr txBox="1"/>
          <p:nvPr>
            <p:ph type="ctrTitle"/>
          </p:nvPr>
        </p:nvSpPr>
        <p:spPr>
          <a:xfrm>
            <a:off x="2457025" y="530300"/>
            <a:ext cx="5502000" cy="168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/>
              <a:t>FYP Project Proposal</a:t>
            </a:r>
            <a:endParaRPr sz="3900"/>
          </a:p>
        </p:txBody>
      </p:sp>
      <p:sp>
        <p:nvSpPr>
          <p:cNvPr id="352" name="Google Shape;352;p31"/>
          <p:cNvSpPr txBox="1"/>
          <p:nvPr>
            <p:ph idx="1" type="subTitle"/>
          </p:nvPr>
        </p:nvSpPr>
        <p:spPr>
          <a:xfrm>
            <a:off x="4572000" y="3745250"/>
            <a:ext cx="3867000" cy="9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Anas Hussain Khan - 2112176</a:t>
            </a:r>
            <a:endParaRPr sz="19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	Umair Solangi - 2112203</a:t>
            </a:r>
            <a:endParaRPr sz="1900"/>
          </a:p>
        </p:txBody>
      </p:sp>
      <p:sp>
        <p:nvSpPr>
          <p:cNvPr id="353" name="Google Shape;353;p31"/>
          <p:cNvSpPr txBox="1"/>
          <p:nvPr/>
        </p:nvSpPr>
        <p:spPr>
          <a:xfrm>
            <a:off x="3243025" y="1893025"/>
            <a:ext cx="5320500" cy="16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4500">
                <a:solidFill>
                  <a:srgbClr val="00AAFF"/>
                </a:solidFill>
                <a:latin typeface="Lato"/>
                <a:ea typeface="Lato"/>
                <a:cs typeface="Lato"/>
                <a:sym typeface="Lato"/>
              </a:rPr>
              <a:t>Laundry Service Center</a:t>
            </a:r>
            <a:endParaRPr b="1" i="1" sz="5100">
              <a:solidFill>
                <a:srgbClr val="00AA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54" name="Google Shape;35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375" y="1007175"/>
            <a:ext cx="4136325" cy="4136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4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Methodology</a:t>
            </a:r>
            <a:endParaRPr sz="2800"/>
          </a:p>
        </p:txBody>
      </p:sp>
      <p:sp>
        <p:nvSpPr>
          <p:cNvPr id="425" name="Google Shape;425;p40"/>
          <p:cNvSpPr txBox="1"/>
          <p:nvPr>
            <p:ph idx="1" type="body"/>
          </p:nvPr>
        </p:nvSpPr>
        <p:spPr>
          <a:xfrm>
            <a:off x="202900" y="1152275"/>
            <a:ext cx="7542600" cy="329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5715" rtl="0" algn="l">
              <a:lnSpc>
                <a:spcPct val="9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5715" rtl="0" algn="l">
              <a:lnSpc>
                <a:spcPct val="9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6" name="Google Shape;426;p40"/>
          <p:cNvSpPr txBox="1"/>
          <p:nvPr/>
        </p:nvSpPr>
        <p:spPr>
          <a:xfrm>
            <a:off x="720000" y="1228775"/>
            <a:ext cx="5854500" cy="27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Geolocation Integration:</a:t>
            </a:r>
            <a:endParaRPr b="1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API: Google Maps API:</a:t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Proximity-based service filtering.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Enhances user experience with location-based services.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/>
          </a:p>
        </p:txBody>
      </p:sp>
      <p:pic>
        <p:nvPicPr>
          <p:cNvPr id="427" name="Google Shape;427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98050" y="2342500"/>
            <a:ext cx="3432600" cy="2574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4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Methodology</a:t>
            </a:r>
            <a:endParaRPr sz="2800"/>
          </a:p>
        </p:txBody>
      </p:sp>
      <p:sp>
        <p:nvSpPr>
          <p:cNvPr id="433" name="Google Shape;433;p41"/>
          <p:cNvSpPr txBox="1"/>
          <p:nvPr>
            <p:ph idx="1" type="body"/>
          </p:nvPr>
        </p:nvSpPr>
        <p:spPr>
          <a:xfrm>
            <a:off x="202900" y="1152275"/>
            <a:ext cx="7542600" cy="329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5715" rtl="0" algn="l">
              <a:lnSpc>
                <a:spcPct val="9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5715" rtl="0" algn="l">
              <a:lnSpc>
                <a:spcPct val="9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4" name="Google Shape;434;p41"/>
          <p:cNvSpPr txBox="1"/>
          <p:nvPr/>
        </p:nvSpPr>
        <p:spPr>
          <a:xfrm>
            <a:off x="720000" y="1228775"/>
            <a:ext cx="5854500" cy="25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Agile Development:</a:t>
            </a:r>
            <a:endParaRPr b="1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Methodology: Agile:</a:t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Iterative development process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Continuous feedback incorporation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Adapts to changing requirements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/>
          </a:p>
        </p:txBody>
      </p:sp>
      <p:pic>
        <p:nvPicPr>
          <p:cNvPr id="435" name="Google Shape;43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523200"/>
            <a:ext cx="4572000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4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Methodology</a:t>
            </a:r>
            <a:endParaRPr sz="2800"/>
          </a:p>
        </p:txBody>
      </p:sp>
      <p:sp>
        <p:nvSpPr>
          <p:cNvPr id="441" name="Google Shape;441;p42"/>
          <p:cNvSpPr txBox="1"/>
          <p:nvPr>
            <p:ph idx="1" type="body"/>
          </p:nvPr>
        </p:nvSpPr>
        <p:spPr>
          <a:xfrm>
            <a:off x="202900" y="1152275"/>
            <a:ext cx="7542600" cy="329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5715" rtl="0" algn="l">
              <a:lnSpc>
                <a:spcPct val="9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5715" rtl="0" algn="l">
              <a:lnSpc>
                <a:spcPct val="9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2" name="Google Shape;442;p42"/>
          <p:cNvSpPr txBox="1"/>
          <p:nvPr/>
        </p:nvSpPr>
        <p:spPr>
          <a:xfrm>
            <a:off x="720000" y="1228775"/>
            <a:ext cx="5854500" cy="32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Testing and Quality Assurance:</a:t>
            </a:r>
            <a:endParaRPr b="1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Unit Testing: Jest</a:t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End-to-End Testing: Cypress</a:t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Ensures reliability and performance.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Identifies and addresses issues before deployment.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/>
          </a:p>
        </p:txBody>
      </p:sp>
      <p:pic>
        <p:nvPicPr>
          <p:cNvPr id="443" name="Google Shape;44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5250" y="3529100"/>
            <a:ext cx="4214626" cy="123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4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Project Scope</a:t>
            </a:r>
            <a:endParaRPr sz="2800"/>
          </a:p>
        </p:txBody>
      </p:sp>
      <p:sp>
        <p:nvSpPr>
          <p:cNvPr id="449" name="Google Shape;449;p43"/>
          <p:cNvSpPr txBox="1"/>
          <p:nvPr>
            <p:ph idx="1" type="body"/>
          </p:nvPr>
        </p:nvSpPr>
        <p:spPr>
          <a:xfrm>
            <a:off x="202900" y="1152275"/>
            <a:ext cx="7542600" cy="329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5715" rtl="0" algn="l">
              <a:lnSpc>
                <a:spcPct val="9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5715" rtl="0" algn="l">
              <a:lnSpc>
                <a:spcPct val="9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0" name="Google Shape;450;p43"/>
          <p:cNvSpPr txBox="1"/>
          <p:nvPr/>
        </p:nvSpPr>
        <p:spPr>
          <a:xfrm>
            <a:off x="828600" y="1152275"/>
            <a:ext cx="5536500" cy="4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marR="5715" rtl="0" algn="l">
              <a:lnSpc>
                <a:spcPct val="97916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t/>
            </a:r>
            <a:endParaRPr b="1" sz="1800"/>
          </a:p>
        </p:txBody>
      </p:sp>
      <p:pic>
        <p:nvPicPr>
          <p:cNvPr id="451" name="Google Shape;45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7750" y="1152275"/>
            <a:ext cx="4572000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4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Project Scope</a:t>
            </a:r>
            <a:endParaRPr sz="2800"/>
          </a:p>
        </p:txBody>
      </p:sp>
      <p:sp>
        <p:nvSpPr>
          <p:cNvPr id="457" name="Google Shape;457;p44"/>
          <p:cNvSpPr txBox="1"/>
          <p:nvPr>
            <p:ph idx="1" type="body"/>
          </p:nvPr>
        </p:nvSpPr>
        <p:spPr>
          <a:xfrm>
            <a:off x="202900" y="1152275"/>
            <a:ext cx="7542600" cy="329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5715" rtl="0" algn="l">
              <a:lnSpc>
                <a:spcPct val="9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5715" rtl="0" algn="l">
              <a:lnSpc>
                <a:spcPct val="9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8" name="Google Shape;458;p44"/>
          <p:cNvSpPr txBox="1"/>
          <p:nvPr/>
        </p:nvSpPr>
        <p:spPr>
          <a:xfrm>
            <a:off x="906850" y="1388600"/>
            <a:ext cx="4491600" cy="22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Excluded Aspects:</a:t>
            </a:r>
            <a:endParaRPr b="1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Hardware Development:</a:t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No design or development of physical hardware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Laundry machines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Delivery vehicles</a:t>
            </a:r>
            <a:endParaRPr sz="1600"/>
          </a:p>
        </p:txBody>
      </p:sp>
      <p:pic>
        <p:nvPicPr>
          <p:cNvPr id="459" name="Google Shape;459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46950" y="445025"/>
            <a:ext cx="2904725" cy="290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" name="Google Shape;460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96800" y="2571750"/>
            <a:ext cx="2843326" cy="213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4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Project Scope</a:t>
            </a:r>
            <a:endParaRPr sz="2800"/>
          </a:p>
        </p:txBody>
      </p:sp>
      <p:sp>
        <p:nvSpPr>
          <p:cNvPr id="466" name="Google Shape;466;p45"/>
          <p:cNvSpPr txBox="1"/>
          <p:nvPr>
            <p:ph idx="1" type="body"/>
          </p:nvPr>
        </p:nvSpPr>
        <p:spPr>
          <a:xfrm>
            <a:off x="202900" y="1152275"/>
            <a:ext cx="7542600" cy="329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5715" rtl="0" algn="l">
              <a:lnSpc>
                <a:spcPct val="9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5715" rtl="0" algn="l">
              <a:lnSpc>
                <a:spcPct val="9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7" name="Google Shape;467;p45"/>
          <p:cNvSpPr txBox="1"/>
          <p:nvPr/>
        </p:nvSpPr>
        <p:spPr>
          <a:xfrm>
            <a:off x="906850" y="1388600"/>
            <a:ext cx="5044200" cy="17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Payment Processing:</a:t>
            </a:r>
            <a:endParaRPr b="1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No development of payment systems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No integration with financial institutions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/>
          </a:p>
        </p:txBody>
      </p:sp>
      <p:pic>
        <p:nvPicPr>
          <p:cNvPr id="468" name="Google Shape;468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0650" y="1017725"/>
            <a:ext cx="4572000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4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Feasibility</a:t>
            </a:r>
            <a:r>
              <a:rPr lang="en" sz="2800"/>
              <a:t> Study</a:t>
            </a:r>
            <a:endParaRPr sz="2800"/>
          </a:p>
        </p:txBody>
      </p:sp>
      <p:sp>
        <p:nvSpPr>
          <p:cNvPr id="474" name="Google Shape;474;p46"/>
          <p:cNvSpPr txBox="1"/>
          <p:nvPr>
            <p:ph idx="1" type="body"/>
          </p:nvPr>
        </p:nvSpPr>
        <p:spPr>
          <a:xfrm>
            <a:off x="202900" y="1152275"/>
            <a:ext cx="7542600" cy="329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5715" rtl="0" algn="l">
              <a:lnSpc>
                <a:spcPct val="9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5715" rtl="0" algn="l">
              <a:lnSpc>
                <a:spcPct val="9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5" name="Google Shape;475;p46"/>
          <p:cNvSpPr txBox="1"/>
          <p:nvPr/>
        </p:nvSpPr>
        <p:spPr>
          <a:xfrm>
            <a:off x="906850" y="1388600"/>
            <a:ext cx="5044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/>
          </a:p>
        </p:txBody>
      </p:sp>
      <p:pic>
        <p:nvPicPr>
          <p:cNvPr id="476" name="Google Shape;476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00325" y="857250"/>
            <a:ext cx="3943350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4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Feasibility Study</a:t>
            </a:r>
            <a:endParaRPr sz="2800"/>
          </a:p>
        </p:txBody>
      </p:sp>
      <p:sp>
        <p:nvSpPr>
          <p:cNvPr id="482" name="Google Shape;482;p47"/>
          <p:cNvSpPr txBox="1"/>
          <p:nvPr>
            <p:ph idx="1" type="body"/>
          </p:nvPr>
        </p:nvSpPr>
        <p:spPr>
          <a:xfrm>
            <a:off x="202900" y="1152275"/>
            <a:ext cx="7542600" cy="329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000000"/>
                </a:solidFill>
              </a:rPr>
              <a:t>Risks Involved:</a:t>
            </a:r>
            <a:endParaRPr b="1" sz="2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0000"/>
                </a:solidFill>
              </a:rPr>
              <a:t>Technical Challenges:</a:t>
            </a:r>
            <a:endParaRPr b="1" sz="1800"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" sz="1600">
                <a:solidFill>
                  <a:srgbClr val="000000"/>
                </a:solidFill>
              </a:rPr>
              <a:t>Integrating various APIs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" sz="1600">
                <a:solidFill>
                  <a:srgbClr val="000000"/>
                </a:solidFill>
              </a:rPr>
              <a:t>Ensuring user data security</a:t>
            </a:r>
            <a:endParaRPr sz="1600"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0000"/>
                </a:solidFill>
              </a:rPr>
              <a:t>Market Risks:</a:t>
            </a:r>
            <a:endParaRPr b="1" sz="1800"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" sz="1600">
                <a:solidFill>
                  <a:srgbClr val="000000"/>
                </a:solidFill>
              </a:rPr>
              <a:t>Low adoption rates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" sz="1600">
                <a:solidFill>
                  <a:srgbClr val="000000"/>
                </a:solidFill>
              </a:rPr>
              <a:t>Competition</a:t>
            </a:r>
            <a:endParaRPr sz="1600">
              <a:solidFill>
                <a:srgbClr val="000000"/>
              </a:solidFill>
            </a:endParaRPr>
          </a:p>
        </p:txBody>
      </p:sp>
      <p:sp>
        <p:nvSpPr>
          <p:cNvPr id="483" name="Google Shape;483;p47"/>
          <p:cNvSpPr txBox="1"/>
          <p:nvPr/>
        </p:nvSpPr>
        <p:spPr>
          <a:xfrm>
            <a:off x="906850" y="1388600"/>
            <a:ext cx="5044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/>
          </a:p>
        </p:txBody>
      </p:sp>
      <p:pic>
        <p:nvPicPr>
          <p:cNvPr id="484" name="Google Shape;484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66500" y="1143000"/>
            <a:ext cx="2857500" cy="28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4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Feasibility Study</a:t>
            </a:r>
            <a:endParaRPr sz="2800"/>
          </a:p>
        </p:txBody>
      </p:sp>
      <p:sp>
        <p:nvSpPr>
          <p:cNvPr id="490" name="Google Shape;490;p48"/>
          <p:cNvSpPr txBox="1"/>
          <p:nvPr>
            <p:ph idx="1" type="body"/>
          </p:nvPr>
        </p:nvSpPr>
        <p:spPr>
          <a:xfrm>
            <a:off x="202900" y="1152275"/>
            <a:ext cx="7542600" cy="329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000000"/>
                </a:solidFill>
              </a:rPr>
              <a:t>Resource Requirements:</a:t>
            </a:r>
            <a:endParaRPr b="1" sz="2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0000"/>
                </a:solidFill>
              </a:rPr>
              <a:t>Computing Resources</a:t>
            </a:r>
            <a:endParaRPr b="1" sz="1800"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Cloud-based servers (AWS, Google Cloud)</a:t>
            </a:r>
            <a:endParaRPr sz="18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0000"/>
                </a:solidFill>
              </a:rPr>
              <a:t>Development Tools</a:t>
            </a:r>
            <a:endParaRPr b="1" sz="1800"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" sz="1600">
                <a:solidFill>
                  <a:srgbClr val="000000"/>
                </a:solidFill>
              </a:rPr>
              <a:t>Software licenses: React.js, Node.js, MongoDB</a:t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0000"/>
                </a:solidFill>
              </a:rPr>
              <a:t>APIs and Platforms</a:t>
            </a:r>
            <a:endParaRPr b="1" sz="1800"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Geolocation APIs</a:t>
            </a:r>
            <a:endParaRPr sz="1800"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" sz="1600">
                <a:solidFill>
                  <a:srgbClr val="000000"/>
                </a:solidFill>
              </a:rPr>
              <a:t>Communication platforms (Twilio)</a:t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</a:endParaRPr>
          </a:p>
        </p:txBody>
      </p:sp>
      <p:sp>
        <p:nvSpPr>
          <p:cNvPr id="491" name="Google Shape;491;p48"/>
          <p:cNvSpPr txBox="1"/>
          <p:nvPr/>
        </p:nvSpPr>
        <p:spPr>
          <a:xfrm>
            <a:off x="906850" y="1388600"/>
            <a:ext cx="5044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/>
          </a:p>
        </p:txBody>
      </p:sp>
      <p:pic>
        <p:nvPicPr>
          <p:cNvPr id="492" name="Google Shape;492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8225" y="786400"/>
            <a:ext cx="4572000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4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Solution Application Areas</a:t>
            </a:r>
            <a:endParaRPr sz="2800"/>
          </a:p>
        </p:txBody>
      </p:sp>
      <p:sp>
        <p:nvSpPr>
          <p:cNvPr id="498" name="Google Shape;498;p49"/>
          <p:cNvSpPr txBox="1"/>
          <p:nvPr>
            <p:ph idx="1" type="body"/>
          </p:nvPr>
        </p:nvSpPr>
        <p:spPr>
          <a:xfrm>
            <a:off x="800700" y="1650725"/>
            <a:ext cx="7542600" cy="329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Urban Residential Areas:</a:t>
            </a:r>
            <a:r>
              <a:rPr lang="en" sz="1600"/>
              <a:t> Convenience and efficiency for residents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Hospitality Industry: </a:t>
            </a:r>
            <a:r>
              <a:rPr lang="en" sz="1600"/>
              <a:t>Outsource laundry services for hotels and guesthouses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Corporate Offices:</a:t>
            </a:r>
            <a:r>
              <a:rPr lang="en" sz="1600"/>
              <a:t> Employee perk to enhance satisfaction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Student Accommodations:</a:t>
            </a:r>
            <a:r>
              <a:rPr lang="en" sz="1600"/>
              <a:t> Affordable services for students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3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Introduction</a:t>
            </a:r>
            <a:endParaRPr sz="2800"/>
          </a:p>
        </p:txBody>
      </p:sp>
      <p:sp>
        <p:nvSpPr>
          <p:cNvPr id="360" name="Google Shape;360;p32"/>
          <p:cNvSpPr txBox="1"/>
          <p:nvPr>
            <p:ph idx="1" type="body"/>
          </p:nvPr>
        </p:nvSpPr>
        <p:spPr>
          <a:xfrm>
            <a:off x="202900" y="1152275"/>
            <a:ext cx="7542600" cy="329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5715" rtl="0" algn="l">
              <a:lnSpc>
                <a:spcPct val="9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1"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Aims to revolutionize the way laundry services are accessed and managed.</a:t>
            </a: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5715" rtl="0" algn="l">
              <a:lnSpc>
                <a:spcPct val="9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1" name="Google Shape;361;p32"/>
          <p:cNvSpPr txBox="1"/>
          <p:nvPr/>
        </p:nvSpPr>
        <p:spPr>
          <a:xfrm>
            <a:off x="277150" y="2024700"/>
            <a:ext cx="5536500" cy="4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marR="5715" rtl="0" algn="l">
              <a:lnSpc>
                <a:spcPct val="9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362" name="Google Shape;36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0325" y="1070750"/>
            <a:ext cx="5149900" cy="386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5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Tools/Technology</a:t>
            </a:r>
            <a:endParaRPr sz="2800"/>
          </a:p>
        </p:txBody>
      </p:sp>
      <p:sp>
        <p:nvSpPr>
          <p:cNvPr id="504" name="Google Shape;504;p50"/>
          <p:cNvSpPr txBox="1"/>
          <p:nvPr>
            <p:ph idx="1" type="body"/>
          </p:nvPr>
        </p:nvSpPr>
        <p:spPr>
          <a:xfrm>
            <a:off x="862700" y="1463150"/>
            <a:ext cx="7772100" cy="38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sz="1800"/>
              <a:t>Backend Development: Node.js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sz="1800"/>
              <a:t>Database Management: MongoDB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sz="1800"/>
              <a:t>User Authentication: JSON Web Tokens (JWT)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sz="1800"/>
              <a:t>Geolocation Integration: Google Maps API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sz="1800"/>
              <a:t>Communication Channels: Twilio, Email services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sz="1800"/>
              <a:t>Hosting: AWS or Google Cloud</a:t>
            </a:r>
            <a:endParaRPr b="1"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5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Expertise of Team Members</a:t>
            </a:r>
            <a:endParaRPr sz="2800"/>
          </a:p>
        </p:txBody>
      </p:sp>
      <p:sp>
        <p:nvSpPr>
          <p:cNvPr id="510" name="Google Shape;510;p51"/>
          <p:cNvSpPr txBox="1"/>
          <p:nvPr>
            <p:ph idx="1" type="body"/>
          </p:nvPr>
        </p:nvSpPr>
        <p:spPr>
          <a:xfrm>
            <a:off x="762425" y="1589688"/>
            <a:ext cx="7704000" cy="349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sz="1800"/>
              <a:t>Frontend Developer: Skilled in React.js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sz="1800"/>
              <a:t>Backend Developer: Proficient in Node.js and MongoDB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sz="1800"/>
              <a:t>Full Stack Developer: Integrates frontend and backend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sz="1800"/>
              <a:t>Project Management: Experienced in agile methodologies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sz="1800"/>
              <a:t>Combined Experience: Courses in web development, database management, software engineering</a:t>
            </a:r>
            <a:endParaRPr b="1"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52"/>
          <p:cNvSpPr txBox="1"/>
          <p:nvPr>
            <p:ph type="title"/>
          </p:nvPr>
        </p:nvSpPr>
        <p:spPr>
          <a:xfrm>
            <a:off x="720000" y="3071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Project Milestones</a:t>
            </a:r>
            <a:endParaRPr sz="2800"/>
          </a:p>
        </p:txBody>
      </p:sp>
      <p:sp>
        <p:nvSpPr>
          <p:cNvPr id="516" name="Google Shape;516;p52"/>
          <p:cNvSpPr txBox="1"/>
          <p:nvPr>
            <p:ph idx="1" type="body"/>
          </p:nvPr>
        </p:nvSpPr>
        <p:spPr>
          <a:xfrm>
            <a:off x="0" y="1166850"/>
            <a:ext cx="9144000" cy="349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50000"/>
              </a:lnSpc>
              <a:spcBef>
                <a:spcPts val="2100"/>
              </a:spcBef>
              <a:spcAft>
                <a:spcPts val="0"/>
              </a:spcAft>
              <a:buNone/>
            </a:pPr>
            <a:r>
              <a:rPr b="1" lang="en" sz="1600"/>
              <a:t>Month 1: Research and Requirements Gathering</a:t>
            </a:r>
            <a:endParaRPr b="1" sz="1600"/>
          </a:p>
          <a:p>
            <a:pPr indent="0" lvl="0" marL="457200" rtl="0" algn="l">
              <a:lnSpc>
                <a:spcPct val="50000"/>
              </a:lnSpc>
              <a:spcBef>
                <a:spcPts val="2100"/>
              </a:spcBef>
              <a:spcAft>
                <a:spcPts val="0"/>
              </a:spcAft>
              <a:buNone/>
            </a:pPr>
            <a:r>
              <a:rPr b="1" lang="en" sz="1600"/>
              <a:t>	</a:t>
            </a:r>
            <a:r>
              <a:rPr lang="en" sz="1600"/>
              <a:t>Understand market needs and gather user requirements.</a:t>
            </a:r>
            <a:endParaRPr sz="1600"/>
          </a:p>
          <a:p>
            <a:pPr indent="0" lvl="0" marL="457200" rtl="0" algn="l">
              <a:lnSpc>
                <a:spcPct val="50000"/>
              </a:lnSpc>
              <a:spcBef>
                <a:spcPts val="2100"/>
              </a:spcBef>
              <a:spcAft>
                <a:spcPts val="0"/>
              </a:spcAft>
              <a:buNone/>
            </a:pPr>
            <a:r>
              <a:rPr b="1" lang="en" sz="1600"/>
              <a:t>Month 2: System Design and Planning</a:t>
            </a:r>
            <a:endParaRPr b="1" sz="1600"/>
          </a:p>
          <a:p>
            <a:pPr indent="0" lvl="0" marL="457200" rtl="0" algn="l">
              <a:lnSpc>
                <a:spcPct val="50000"/>
              </a:lnSpc>
              <a:spcBef>
                <a:spcPts val="2100"/>
              </a:spcBef>
              <a:spcAft>
                <a:spcPts val="0"/>
              </a:spcAft>
              <a:buNone/>
            </a:pPr>
            <a:r>
              <a:rPr b="1" lang="en" sz="1600"/>
              <a:t>	</a:t>
            </a:r>
            <a:r>
              <a:rPr lang="en" sz="1600"/>
              <a:t>Design system architecture, create wireframes, plan database schema and </a:t>
            </a:r>
            <a:endParaRPr sz="1600"/>
          </a:p>
          <a:p>
            <a:pPr indent="457200" lvl="0" marL="457200" rtl="0" algn="l">
              <a:lnSpc>
                <a:spcPct val="50000"/>
              </a:lnSpc>
              <a:spcBef>
                <a:spcPts val="2100"/>
              </a:spcBef>
              <a:spcAft>
                <a:spcPts val="0"/>
              </a:spcAft>
              <a:buNone/>
            </a:pPr>
            <a:r>
              <a:rPr lang="en" sz="1600"/>
              <a:t>API endpoints.</a:t>
            </a:r>
            <a:endParaRPr sz="1600"/>
          </a:p>
          <a:p>
            <a:pPr indent="0" lvl="0" marL="457200" rtl="0" algn="l">
              <a:lnSpc>
                <a:spcPct val="50000"/>
              </a:lnSpc>
              <a:spcBef>
                <a:spcPts val="2100"/>
              </a:spcBef>
              <a:spcAft>
                <a:spcPts val="0"/>
              </a:spcAft>
              <a:buNone/>
            </a:pPr>
            <a:r>
              <a:rPr b="1" lang="en" sz="1600"/>
              <a:t>Months 3-5: Frontend and Backend Development</a:t>
            </a:r>
            <a:endParaRPr b="1" sz="1600"/>
          </a:p>
          <a:p>
            <a:pPr indent="0" lvl="0" marL="457200" rtl="0" algn="l">
              <a:lnSpc>
                <a:spcPct val="50000"/>
              </a:lnSpc>
              <a:spcBef>
                <a:spcPts val="2100"/>
              </a:spcBef>
              <a:spcAft>
                <a:spcPts val="0"/>
              </a:spcAft>
              <a:buNone/>
            </a:pPr>
            <a:r>
              <a:rPr b="1" lang="en" sz="1600"/>
              <a:t>	</a:t>
            </a:r>
            <a:r>
              <a:rPr lang="en" sz="1600"/>
              <a:t>Develop frontend and backend components, implement authentication.</a:t>
            </a:r>
            <a:endParaRPr sz="1600"/>
          </a:p>
          <a:p>
            <a:pPr indent="0" lvl="0" marL="457200" rtl="0" algn="l">
              <a:lnSpc>
                <a:spcPct val="50000"/>
              </a:lnSpc>
              <a:spcBef>
                <a:spcPts val="2100"/>
              </a:spcBef>
              <a:spcAft>
                <a:spcPts val="0"/>
              </a:spcAft>
              <a:buNone/>
            </a:pPr>
            <a:r>
              <a:rPr b="1" lang="en" sz="1600"/>
              <a:t>Month 4: Database Integration</a:t>
            </a:r>
            <a:endParaRPr b="1" sz="1600"/>
          </a:p>
          <a:p>
            <a:pPr indent="0" lvl="0" marL="457200" rtl="0" algn="l">
              <a:lnSpc>
                <a:spcPct val="50000"/>
              </a:lnSpc>
              <a:spcBef>
                <a:spcPts val="2100"/>
              </a:spcBef>
              <a:spcAft>
                <a:spcPts val="0"/>
              </a:spcAft>
              <a:buNone/>
            </a:pPr>
            <a:r>
              <a:rPr lang="en" sz="1600"/>
              <a:t>	Set up and integrate MongoDB.</a:t>
            </a:r>
            <a:endParaRPr b="1" sz="1600"/>
          </a:p>
          <a:p>
            <a:pPr indent="0" lvl="0" marL="45720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None/>
            </a:pPr>
            <a:r>
              <a:t/>
            </a:r>
            <a:endParaRPr b="1" sz="1600"/>
          </a:p>
          <a:p>
            <a:pPr indent="0" lvl="0" marL="457200" rtl="0" algn="l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None/>
            </a:pPr>
            <a:r>
              <a:t/>
            </a:r>
            <a:endParaRPr b="1" sz="16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53"/>
          <p:cNvSpPr txBox="1"/>
          <p:nvPr>
            <p:ph type="title"/>
          </p:nvPr>
        </p:nvSpPr>
        <p:spPr>
          <a:xfrm>
            <a:off x="720000" y="3071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Project Milestones</a:t>
            </a:r>
            <a:endParaRPr sz="2800"/>
          </a:p>
        </p:txBody>
      </p:sp>
      <p:sp>
        <p:nvSpPr>
          <p:cNvPr id="522" name="Google Shape;522;p53"/>
          <p:cNvSpPr txBox="1"/>
          <p:nvPr>
            <p:ph idx="1" type="body"/>
          </p:nvPr>
        </p:nvSpPr>
        <p:spPr>
          <a:xfrm>
            <a:off x="0" y="1166850"/>
            <a:ext cx="9144000" cy="349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50000"/>
              </a:lnSpc>
              <a:spcBef>
                <a:spcPts val="2100"/>
              </a:spcBef>
              <a:spcAft>
                <a:spcPts val="0"/>
              </a:spcAft>
              <a:buNone/>
            </a:pPr>
            <a:r>
              <a:rPr b="1" lang="en" sz="1600"/>
              <a:t>Month 5: Communication Channels Setup</a:t>
            </a:r>
            <a:endParaRPr b="1" sz="1600"/>
          </a:p>
          <a:p>
            <a:pPr indent="0" lvl="0" marL="457200" rtl="0" algn="l">
              <a:lnSpc>
                <a:spcPct val="50000"/>
              </a:lnSpc>
              <a:spcBef>
                <a:spcPts val="2100"/>
              </a:spcBef>
              <a:spcAft>
                <a:spcPts val="0"/>
              </a:spcAft>
              <a:buNone/>
            </a:pPr>
            <a:r>
              <a:rPr lang="en" sz="1600"/>
              <a:t>	Integrate Twilio for SMS, set up email services.</a:t>
            </a:r>
            <a:endParaRPr sz="1600"/>
          </a:p>
          <a:p>
            <a:pPr indent="0" lvl="0" marL="457200" rtl="0" algn="l">
              <a:lnSpc>
                <a:spcPct val="50000"/>
              </a:lnSpc>
              <a:spcBef>
                <a:spcPts val="2100"/>
              </a:spcBef>
              <a:spcAft>
                <a:spcPts val="0"/>
              </a:spcAft>
              <a:buNone/>
            </a:pPr>
            <a:r>
              <a:rPr b="1" lang="en" sz="1600"/>
              <a:t>Months 6-7: Testing and Quality Assurance</a:t>
            </a:r>
            <a:endParaRPr b="1" sz="1600"/>
          </a:p>
          <a:p>
            <a:pPr indent="0" lvl="0" marL="457200" rtl="0" algn="l">
              <a:lnSpc>
                <a:spcPct val="50000"/>
              </a:lnSpc>
              <a:spcBef>
                <a:spcPts val="2100"/>
              </a:spcBef>
              <a:spcAft>
                <a:spcPts val="0"/>
              </a:spcAft>
              <a:buNone/>
            </a:pPr>
            <a:r>
              <a:rPr lang="en" sz="1600"/>
              <a:t>	Identify and fix bugs, ensure stability.</a:t>
            </a:r>
            <a:endParaRPr sz="1600"/>
          </a:p>
          <a:p>
            <a:pPr indent="0" lvl="0" marL="457200" rtl="0" algn="l">
              <a:lnSpc>
                <a:spcPct val="50000"/>
              </a:lnSpc>
              <a:spcBef>
                <a:spcPts val="2100"/>
              </a:spcBef>
              <a:spcAft>
                <a:spcPts val="0"/>
              </a:spcAft>
              <a:buNone/>
            </a:pPr>
            <a:r>
              <a:rPr b="1" lang="en" sz="1600"/>
              <a:t>Months 8-9: Deployment and User Training</a:t>
            </a:r>
            <a:endParaRPr b="1" sz="1600"/>
          </a:p>
          <a:p>
            <a:pPr indent="0" lvl="0" marL="457200" rtl="0" algn="l">
              <a:lnSpc>
                <a:spcPct val="50000"/>
              </a:lnSpc>
              <a:spcBef>
                <a:spcPts val="2100"/>
              </a:spcBef>
              <a:spcAft>
                <a:spcPts val="0"/>
              </a:spcAft>
              <a:buNone/>
            </a:pPr>
            <a:r>
              <a:rPr lang="en" sz="1600"/>
              <a:t>	Deploy application, provide user training.</a:t>
            </a:r>
            <a:endParaRPr sz="1600"/>
          </a:p>
          <a:p>
            <a:pPr indent="0" lvl="0" marL="457200" rtl="0" algn="l">
              <a:lnSpc>
                <a:spcPct val="50000"/>
              </a:lnSpc>
              <a:spcBef>
                <a:spcPts val="2100"/>
              </a:spcBef>
              <a:spcAft>
                <a:spcPts val="0"/>
              </a:spcAft>
              <a:buNone/>
            </a:pPr>
            <a:r>
              <a:rPr b="1" lang="en" sz="1600"/>
              <a:t>Months 10-12: User Feedback and Iterative Improvement</a:t>
            </a:r>
            <a:endParaRPr b="1" sz="1600"/>
          </a:p>
          <a:p>
            <a:pPr indent="0" lvl="0" marL="457200" rtl="0" algn="l">
              <a:lnSpc>
                <a:spcPct val="50000"/>
              </a:lnSpc>
              <a:spcBef>
                <a:spcPts val="2100"/>
              </a:spcBef>
              <a:spcAft>
                <a:spcPts val="0"/>
              </a:spcAft>
              <a:buNone/>
            </a:pPr>
            <a:r>
              <a:rPr lang="en" sz="1600"/>
              <a:t>	Collect feedback, implement improvements, ongoing testing.</a:t>
            </a:r>
            <a:endParaRPr sz="1600"/>
          </a:p>
          <a:p>
            <a:pPr indent="0" lvl="0" marL="45720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None/>
            </a:pPr>
            <a:r>
              <a:t/>
            </a:r>
            <a:endParaRPr b="1" sz="1600"/>
          </a:p>
          <a:p>
            <a:pPr indent="0" lvl="0" marL="457200" rtl="0" algn="l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None/>
            </a:pPr>
            <a:r>
              <a:t/>
            </a:r>
            <a:endParaRPr b="1" sz="16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5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Project Schedule</a:t>
            </a:r>
            <a:endParaRPr sz="2800"/>
          </a:p>
        </p:txBody>
      </p:sp>
      <p:pic>
        <p:nvPicPr>
          <p:cNvPr id="528" name="Google Shape;528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8849" y="1101025"/>
            <a:ext cx="6853250" cy="383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55"/>
          <p:cNvSpPr txBox="1"/>
          <p:nvPr>
            <p:ph type="title"/>
          </p:nvPr>
        </p:nvSpPr>
        <p:spPr>
          <a:xfrm>
            <a:off x="1297500" y="32737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Work Breakdown Structure</a:t>
            </a:r>
            <a:endParaRPr sz="2800"/>
          </a:p>
        </p:txBody>
      </p:sp>
      <p:pic>
        <p:nvPicPr>
          <p:cNvPr id="534" name="Google Shape;534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1975" y="1146823"/>
            <a:ext cx="6700051" cy="348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5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Work Breakdown Structure</a:t>
            </a:r>
            <a:endParaRPr/>
          </a:p>
        </p:txBody>
      </p:sp>
      <p:pic>
        <p:nvPicPr>
          <p:cNvPr id="540" name="Google Shape;540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6300" y="1247475"/>
            <a:ext cx="6881299" cy="3347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57"/>
          <p:cNvSpPr txBox="1"/>
          <p:nvPr>
            <p:ph type="title"/>
          </p:nvPr>
        </p:nvSpPr>
        <p:spPr>
          <a:xfrm>
            <a:off x="543600" y="2544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References</a:t>
            </a:r>
            <a:endParaRPr/>
          </a:p>
        </p:txBody>
      </p:sp>
      <p:sp>
        <p:nvSpPr>
          <p:cNvPr id="546" name="Google Shape;546;p57"/>
          <p:cNvSpPr txBox="1"/>
          <p:nvPr/>
        </p:nvSpPr>
        <p:spPr>
          <a:xfrm>
            <a:off x="94500" y="677650"/>
            <a:ext cx="8955000" cy="482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5715" rtl="0" algn="l">
              <a:lnSpc>
                <a:spcPct val="9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/>
          </a:p>
          <a:p>
            <a:pPr indent="0" lvl="0" marL="0" marR="5715" rtl="0" algn="l">
              <a:lnSpc>
                <a:spcPct val="9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1. React.js Documentation: </a:t>
            </a:r>
            <a:r>
              <a:rPr lang="en" sz="1100"/>
              <a:t>Detailed documentation on the React.js framework, which is used for front-end development. Available at: [React.js Official Documentation](https://reactjs.org/docs/getting-started.html).</a:t>
            </a:r>
            <a:endParaRPr sz="1100"/>
          </a:p>
          <a:p>
            <a:pPr indent="0" lvl="0" marL="0" marR="5715" rtl="0" algn="l">
              <a:lnSpc>
                <a:spcPct val="9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/>
          </a:p>
          <a:p>
            <a:pPr indent="0" lvl="0" marL="0" marR="5715" rtl="0" algn="l">
              <a:lnSpc>
                <a:spcPct val="9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2. Node.js Documentation: </a:t>
            </a:r>
            <a:r>
              <a:rPr lang="en" sz="1100"/>
              <a:t>Comprehensive guide and reference material for using Node.js, our chosen back-end development framework. Available at: [Node.js Official Documentation](https://nodejs.org/en/docs/).</a:t>
            </a:r>
            <a:endParaRPr sz="1100"/>
          </a:p>
          <a:p>
            <a:pPr indent="0" lvl="0" marL="0" marR="5715" rtl="0" algn="l">
              <a:lnSpc>
                <a:spcPct val="9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/>
          </a:p>
          <a:p>
            <a:pPr indent="0" lvl="0" marL="0" marR="5715" rtl="0" algn="l">
              <a:lnSpc>
                <a:spcPct val="9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3. MongoDB Documentation: </a:t>
            </a:r>
            <a:r>
              <a:rPr lang="en" sz="1100"/>
              <a:t>Information on using MongoDB for database management. Available at: [MongoDB Official Documentation](https://docs.mongodb.com/).</a:t>
            </a:r>
            <a:endParaRPr sz="1100"/>
          </a:p>
          <a:p>
            <a:pPr indent="0" lvl="0" marL="0" marR="5715" rtl="0" algn="l">
              <a:lnSpc>
                <a:spcPct val="9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/>
          </a:p>
          <a:p>
            <a:pPr indent="0" lvl="0" marL="0" marR="5715" rtl="0" algn="l">
              <a:lnSpc>
                <a:spcPct val="9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4. JWT (JSON Web Tokens) Introduction: </a:t>
            </a:r>
            <a:r>
              <a:rPr lang="en" sz="1100"/>
              <a:t>An overview of JWT for user authentication and session management. Available at: [JWT.io Introduction](https://jwt.io/introduction/).</a:t>
            </a:r>
            <a:endParaRPr sz="1100"/>
          </a:p>
          <a:p>
            <a:pPr indent="0" lvl="0" marL="0" marR="5715" rtl="0" algn="l">
              <a:lnSpc>
                <a:spcPct val="9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/>
          </a:p>
          <a:p>
            <a:pPr indent="0" lvl="0" marL="0" marR="5715" rtl="0" algn="l">
              <a:lnSpc>
                <a:spcPct val="9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5. Google Maps API Documentation: </a:t>
            </a:r>
            <a:r>
              <a:rPr lang="en" sz="1100"/>
              <a:t>Resources and guides for integrating geolocation services via the Google Maps API. Available at: [Google Maps Platform Documentation](https://developers.google.com/maps/documentation).</a:t>
            </a:r>
            <a:endParaRPr sz="1100"/>
          </a:p>
          <a:p>
            <a:pPr indent="0" lvl="0" marL="0" marR="5715" rtl="0" algn="l">
              <a:lnSpc>
                <a:spcPct val="9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/>
          </a:p>
          <a:p>
            <a:pPr indent="0" lvl="0" marL="0" marR="5715" rtl="0" algn="l">
              <a:lnSpc>
                <a:spcPct val="9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6. Twilio Documentation: </a:t>
            </a:r>
            <a:r>
              <a:rPr lang="en" sz="1100"/>
              <a:t>Guides and API reference for Twilio, used for integrating SMS and communication services. Available at: [Twilio Documentation](https://www.twilio.com/docs).</a:t>
            </a:r>
            <a:endParaRPr sz="1100"/>
          </a:p>
          <a:p>
            <a:pPr indent="0" lvl="0" marL="0" marR="5715" rtl="0" algn="l">
              <a:lnSpc>
                <a:spcPct val="9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/>
          </a:p>
          <a:p>
            <a:pPr indent="0" lvl="0" marL="0" marR="5715" rtl="0" algn="l">
              <a:lnSpc>
                <a:spcPct val="9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7. Agile Methodology Overview: </a:t>
            </a:r>
            <a:r>
              <a:rPr lang="en" sz="1100"/>
              <a:t>Understanding the principles and practices of agile methodologies. Available at: [Agile Alliance Resources](https://www.agilealliance.org/agile101/).</a:t>
            </a:r>
            <a:endParaRPr sz="1100"/>
          </a:p>
          <a:p>
            <a:pPr indent="0" lvl="0" marL="0" marR="5715" rtl="0" algn="l">
              <a:lnSpc>
                <a:spcPct val="9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/>
          </a:p>
          <a:p>
            <a:pPr indent="0" lvl="0" marL="0" marR="5715" rtl="0" algn="l">
              <a:lnSpc>
                <a:spcPct val="9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8. AWS Documentation: </a:t>
            </a:r>
            <a:r>
              <a:rPr lang="en" sz="1100"/>
              <a:t>Information on using Amazon Web Services for cloud hosting. Available at: [AWS Documentation](https://aws.amazon.com/documentation/).</a:t>
            </a:r>
            <a:endParaRPr sz="1100"/>
          </a:p>
          <a:p>
            <a:pPr indent="0" lvl="0" marL="0" marR="5715" rtl="0" algn="l">
              <a:lnSpc>
                <a:spcPct val="9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/>
          </a:p>
          <a:p>
            <a:pPr indent="0" lvl="0" marL="0" marR="5715" rtl="0" algn="l">
              <a:lnSpc>
                <a:spcPct val="9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/>
          </a:p>
          <a:p>
            <a:pPr indent="0" lvl="0" marL="0" marR="5715" rtl="0" algn="l">
              <a:lnSpc>
                <a:spcPct val="9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/>
          </a:p>
          <a:p>
            <a:pPr indent="0" lvl="0" marL="0" marR="5715" rtl="0" algn="l">
              <a:lnSpc>
                <a:spcPct val="9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58"/>
          <p:cNvSpPr txBox="1"/>
          <p:nvPr>
            <p:ph type="title"/>
          </p:nvPr>
        </p:nvSpPr>
        <p:spPr>
          <a:xfrm>
            <a:off x="1052550" y="1613950"/>
            <a:ext cx="7038900" cy="21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7000">
                <a:latin typeface="Lato"/>
                <a:ea typeface="Lato"/>
                <a:cs typeface="Lato"/>
                <a:sym typeface="Lato"/>
              </a:rPr>
              <a:t>Thank You</a:t>
            </a:r>
            <a:endParaRPr sz="70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3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Introduction</a:t>
            </a:r>
            <a:endParaRPr sz="2800"/>
          </a:p>
        </p:txBody>
      </p:sp>
      <p:sp>
        <p:nvSpPr>
          <p:cNvPr id="368" name="Google Shape;368;p33"/>
          <p:cNvSpPr txBox="1"/>
          <p:nvPr>
            <p:ph idx="1" type="body"/>
          </p:nvPr>
        </p:nvSpPr>
        <p:spPr>
          <a:xfrm>
            <a:off x="202900" y="1152275"/>
            <a:ext cx="7542600" cy="329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5715" rtl="0" algn="l">
              <a:lnSpc>
                <a:spcPct val="9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5715" rtl="0" algn="l">
              <a:lnSpc>
                <a:spcPct val="9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9" name="Google Shape;369;p33"/>
          <p:cNvSpPr txBox="1"/>
          <p:nvPr/>
        </p:nvSpPr>
        <p:spPr>
          <a:xfrm>
            <a:off x="1380075" y="1155350"/>
            <a:ext cx="5536500" cy="4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marR="5715" rtl="0" algn="l">
              <a:lnSpc>
                <a:spcPct val="9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1" lang="en" sz="1800"/>
              <a:t>Centralized web application for services.</a:t>
            </a:r>
            <a:endParaRPr sz="1800"/>
          </a:p>
        </p:txBody>
      </p:sp>
      <p:pic>
        <p:nvPicPr>
          <p:cNvPr id="370" name="Google Shape;37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80600" y="1748975"/>
            <a:ext cx="2833050" cy="2833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Objective</a:t>
            </a:r>
            <a:endParaRPr sz="2800"/>
          </a:p>
        </p:txBody>
      </p:sp>
      <p:sp>
        <p:nvSpPr>
          <p:cNvPr id="376" name="Google Shape;376;p34"/>
          <p:cNvSpPr txBox="1"/>
          <p:nvPr>
            <p:ph idx="1" type="body"/>
          </p:nvPr>
        </p:nvSpPr>
        <p:spPr>
          <a:xfrm>
            <a:off x="202900" y="1152275"/>
            <a:ext cx="7542600" cy="329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5715" rtl="0" algn="l">
              <a:lnSpc>
                <a:spcPct val="9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5715" rtl="0" algn="l">
              <a:lnSpc>
                <a:spcPct val="9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7" name="Google Shape;377;p34"/>
          <p:cNvSpPr txBox="1"/>
          <p:nvPr/>
        </p:nvSpPr>
        <p:spPr>
          <a:xfrm>
            <a:off x="1380075" y="1155350"/>
            <a:ext cx="5536500" cy="23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marR="5715" rtl="0" algn="l">
              <a:lnSpc>
                <a:spcPct val="9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1" lang="en" sz="1800"/>
              <a:t>Developing a user-friendly platform that seamlessly connects buyers and sellers.</a:t>
            </a:r>
            <a:endParaRPr b="1" sz="1800"/>
          </a:p>
          <a:p>
            <a:pPr indent="0" lvl="0" marL="457200" marR="5715" rtl="0" algn="l">
              <a:lnSpc>
                <a:spcPct val="9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  <a:p>
            <a:pPr indent="-342900" lvl="0" marL="457200" marR="5715" rtl="0" algn="l">
              <a:lnSpc>
                <a:spcPct val="9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1" lang="en" sz="1800"/>
              <a:t>simplifying the process of accessing laundry services.</a:t>
            </a:r>
            <a:endParaRPr b="1" sz="1800"/>
          </a:p>
          <a:p>
            <a:pPr indent="0" lvl="0" marL="0" marR="5715" rtl="0" algn="l">
              <a:lnSpc>
                <a:spcPct val="9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  <a:p>
            <a:pPr indent="-342900" lvl="0" marL="457200" marR="5715" rtl="0" algn="l">
              <a:lnSpc>
                <a:spcPct val="97916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sz="1800"/>
              <a:t>More than one choice to select Laundry Service Provider.</a:t>
            </a:r>
            <a:endParaRPr b="1" sz="1800"/>
          </a:p>
        </p:txBody>
      </p:sp>
      <p:pic>
        <p:nvPicPr>
          <p:cNvPr id="378" name="Google Shape;37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16575" y="1998000"/>
            <a:ext cx="2353825" cy="2353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3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Problem Description</a:t>
            </a:r>
            <a:endParaRPr sz="2800"/>
          </a:p>
        </p:txBody>
      </p:sp>
      <p:sp>
        <p:nvSpPr>
          <p:cNvPr id="384" name="Google Shape;384;p35"/>
          <p:cNvSpPr txBox="1"/>
          <p:nvPr>
            <p:ph idx="1" type="body"/>
          </p:nvPr>
        </p:nvSpPr>
        <p:spPr>
          <a:xfrm>
            <a:off x="202900" y="1152275"/>
            <a:ext cx="7542600" cy="329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5715" rtl="0" algn="l">
              <a:lnSpc>
                <a:spcPct val="9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5715" rtl="0" algn="l">
              <a:lnSpc>
                <a:spcPct val="9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5" name="Google Shape;385;p35"/>
          <p:cNvSpPr txBox="1"/>
          <p:nvPr/>
        </p:nvSpPr>
        <p:spPr>
          <a:xfrm>
            <a:off x="828600" y="1152275"/>
            <a:ext cx="5536500" cy="20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marR="5715" rtl="0" algn="l">
              <a:lnSpc>
                <a:spcPct val="9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1" lang="en" sz="1800"/>
              <a:t>Traditional ways of getting laundry done are usually complicated and hard to manage.</a:t>
            </a:r>
            <a:endParaRPr b="1" sz="1800"/>
          </a:p>
          <a:p>
            <a:pPr indent="0" lvl="0" marL="457200" marR="5715" rtl="0" algn="l">
              <a:lnSpc>
                <a:spcPct val="9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  <a:p>
            <a:pPr indent="-342900" lvl="0" marL="457200" marR="5715" rtl="0" algn="l">
              <a:lnSpc>
                <a:spcPct val="9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1" lang="en" sz="1800"/>
              <a:t>Physical Visit </a:t>
            </a:r>
            <a:r>
              <a:rPr b="1" lang="en" sz="1800"/>
              <a:t>towards</a:t>
            </a:r>
            <a:r>
              <a:rPr b="1" lang="en" sz="1800"/>
              <a:t> </a:t>
            </a:r>
            <a:r>
              <a:rPr b="1" lang="en" sz="1800"/>
              <a:t>Laundry</a:t>
            </a:r>
            <a:r>
              <a:rPr b="1" lang="en" sz="1800"/>
              <a:t> Shop.</a:t>
            </a:r>
            <a:endParaRPr b="1" sz="1800"/>
          </a:p>
          <a:p>
            <a:pPr indent="0" lvl="0" marL="0" marR="5715" rtl="0" algn="l">
              <a:lnSpc>
                <a:spcPct val="9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  <a:p>
            <a:pPr indent="-342900" lvl="0" marL="457200" marR="5715" rtl="0" algn="l">
              <a:lnSpc>
                <a:spcPct val="97916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sz="1800"/>
              <a:t>More than one choice to select Laundry Service Provider.</a:t>
            </a:r>
            <a:endParaRPr b="1" sz="1800"/>
          </a:p>
        </p:txBody>
      </p:sp>
      <p:pic>
        <p:nvPicPr>
          <p:cNvPr id="386" name="Google Shape;38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14200" y="810126"/>
            <a:ext cx="2702300" cy="337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3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Methodology</a:t>
            </a:r>
            <a:endParaRPr sz="2800"/>
          </a:p>
        </p:txBody>
      </p:sp>
      <p:sp>
        <p:nvSpPr>
          <p:cNvPr id="392" name="Google Shape;392;p36"/>
          <p:cNvSpPr txBox="1"/>
          <p:nvPr>
            <p:ph idx="1" type="body"/>
          </p:nvPr>
        </p:nvSpPr>
        <p:spPr>
          <a:xfrm>
            <a:off x="202900" y="1152275"/>
            <a:ext cx="7542600" cy="329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5715" rtl="0" algn="l">
              <a:lnSpc>
                <a:spcPct val="9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5715" rtl="0" algn="l">
              <a:lnSpc>
                <a:spcPct val="9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3" name="Google Shape;39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0" y="1084175"/>
            <a:ext cx="4572000" cy="3429000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p36"/>
          <p:cNvSpPr txBox="1"/>
          <p:nvPr/>
        </p:nvSpPr>
        <p:spPr>
          <a:xfrm>
            <a:off x="1261075" y="150975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med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Methodology</a:t>
            </a:r>
            <a:endParaRPr sz="2800"/>
          </a:p>
        </p:txBody>
      </p:sp>
      <p:sp>
        <p:nvSpPr>
          <p:cNvPr id="400" name="Google Shape;400;p37"/>
          <p:cNvSpPr txBox="1"/>
          <p:nvPr>
            <p:ph idx="1" type="body"/>
          </p:nvPr>
        </p:nvSpPr>
        <p:spPr>
          <a:xfrm>
            <a:off x="202900" y="1152275"/>
            <a:ext cx="7542600" cy="329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5715" rtl="0" algn="l">
              <a:lnSpc>
                <a:spcPct val="9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5715" rtl="0" algn="l">
              <a:lnSpc>
                <a:spcPct val="9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1" name="Google Shape;401;p37"/>
          <p:cNvSpPr txBox="1"/>
          <p:nvPr/>
        </p:nvSpPr>
        <p:spPr>
          <a:xfrm>
            <a:off x="720000" y="1228775"/>
            <a:ext cx="5854500" cy="26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Development Framework:</a:t>
            </a:r>
            <a:endParaRPr b="1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Front-End: React.js</a:t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Dynamic and responsive web applications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Back-End: Node.js</a:t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Robust capabilities for server-side development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2" name="Google Shape;40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96050" y="2720525"/>
            <a:ext cx="1438200" cy="14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57550" y="1105162"/>
            <a:ext cx="1515200" cy="1527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3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Methodology</a:t>
            </a:r>
            <a:endParaRPr sz="2800"/>
          </a:p>
        </p:txBody>
      </p:sp>
      <p:sp>
        <p:nvSpPr>
          <p:cNvPr id="409" name="Google Shape;409;p38"/>
          <p:cNvSpPr txBox="1"/>
          <p:nvPr>
            <p:ph idx="1" type="body"/>
          </p:nvPr>
        </p:nvSpPr>
        <p:spPr>
          <a:xfrm>
            <a:off x="202900" y="1152275"/>
            <a:ext cx="7542600" cy="329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5715" rtl="0" algn="l">
              <a:lnSpc>
                <a:spcPct val="9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5715" rtl="0" algn="l">
              <a:lnSpc>
                <a:spcPct val="9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Google Shape;410;p38"/>
          <p:cNvSpPr txBox="1"/>
          <p:nvPr/>
        </p:nvSpPr>
        <p:spPr>
          <a:xfrm>
            <a:off x="720000" y="1228775"/>
            <a:ext cx="58545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Database Management:</a:t>
            </a:r>
            <a:endParaRPr b="1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Database: MongoDB:</a:t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Flexibility and scalability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Efficient data storage and management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/>
          </a:p>
        </p:txBody>
      </p:sp>
      <p:pic>
        <p:nvPicPr>
          <p:cNvPr id="411" name="Google Shape;41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6098" y="1788300"/>
            <a:ext cx="5067899" cy="2855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3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Methodology</a:t>
            </a:r>
            <a:endParaRPr sz="2800"/>
          </a:p>
        </p:txBody>
      </p:sp>
      <p:sp>
        <p:nvSpPr>
          <p:cNvPr id="417" name="Google Shape;417;p39"/>
          <p:cNvSpPr txBox="1"/>
          <p:nvPr>
            <p:ph idx="1" type="body"/>
          </p:nvPr>
        </p:nvSpPr>
        <p:spPr>
          <a:xfrm>
            <a:off x="202900" y="1152275"/>
            <a:ext cx="7542600" cy="329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5715" rtl="0" algn="l">
              <a:lnSpc>
                <a:spcPct val="9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5715" rtl="0" algn="l">
              <a:lnSpc>
                <a:spcPct val="9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8" name="Google Shape;418;p39"/>
          <p:cNvSpPr txBox="1"/>
          <p:nvPr/>
        </p:nvSpPr>
        <p:spPr>
          <a:xfrm>
            <a:off x="720000" y="1228775"/>
            <a:ext cx="5854500" cy="26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User Authentication:</a:t>
            </a:r>
            <a:endParaRPr b="1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Authentication Mechanism: JSON Web Tokens (JWT)</a:t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Secure user identity verification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Maintains session integrity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/>
          </a:p>
        </p:txBody>
      </p:sp>
      <p:pic>
        <p:nvPicPr>
          <p:cNvPr id="419" name="Google Shape;419;p39"/>
          <p:cNvPicPr preferRelativeResize="0"/>
          <p:nvPr/>
        </p:nvPicPr>
        <p:blipFill rotWithShape="1">
          <a:blip r:embed="rId3">
            <a:alphaModFix/>
          </a:blip>
          <a:srcRect b="0" l="-4960" r="4960" t="0"/>
          <a:stretch/>
        </p:blipFill>
        <p:spPr>
          <a:xfrm>
            <a:off x="5152950" y="1152275"/>
            <a:ext cx="4572000" cy="257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Laundry Company Profile by Slidesgo">
  <a:themeElements>
    <a:clrScheme name="Simple Light">
      <a:dk1>
        <a:srgbClr val="2E2E2E"/>
      </a:dk1>
      <a:lt1>
        <a:srgbClr val="A4D9F4"/>
      </a:lt1>
      <a:dk2>
        <a:srgbClr val="FFFFFF"/>
      </a:dk2>
      <a:lt2>
        <a:srgbClr val="77CDFA"/>
      </a:lt2>
      <a:accent1>
        <a:srgbClr val="CDCDCD"/>
      </a:accent1>
      <a:accent2>
        <a:srgbClr val="E9E9E9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2E2E2E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